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1464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2"/>
            <a:ext cx="10692130" cy="7560309"/>
          </a:xfrm>
          <a:custGeom>
            <a:avLst/>
            <a:gdLst/>
            <a:ahLst/>
            <a:cxnLst/>
            <a:rect l="l" t="t" r="r" b="b"/>
            <a:pathLst>
              <a:path w="10692130" h="7560309">
                <a:moveTo>
                  <a:pt x="10692003" y="0"/>
                </a:moveTo>
                <a:lnTo>
                  <a:pt x="0" y="0"/>
                </a:lnTo>
                <a:lnTo>
                  <a:pt x="0" y="7559992"/>
                </a:lnTo>
                <a:lnTo>
                  <a:pt x="10692003" y="7559992"/>
                </a:lnTo>
                <a:lnTo>
                  <a:pt x="10692003" y="0"/>
                </a:lnTo>
                <a:close/>
              </a:path>
            </a:pathLst>
          </a:custGeom>
          <a:solidFill>
            <a:srgbClr val="6A64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224631"/>
            <a:ext cx="1855470" cy="757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1499" y="327905"/>
            <a:ext cx="2997200" cy="1832610"/>
          </a:xfrm>
          <a:prstGeom prst="rect">
            <a:avLst/>
          </a:prstGeom>
        </p:spPr>
        <p:txBody>
          <a:bodyPr vert="horz" wrap="square" lIns="0" tIns="201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90"/>
              </a:spcBef>
            </a:pPr>
            <a:r>
              <a:rPr sz="7800" spc="-10" dirty="0"/>
              <a:t>Mira’t!</a:t>
            </a:r>
            <a:endParaRPr sz="7800"/>
          </a:p>
          <a:p>
            <a:pPr marL="402590">
              <a:lnSpc>
                <a:spcPct val="100000"/>
              </a:lnSpc>
              <a:spcBef>
                <a:spcPts val="490"/>
              </a:spcBef>
            </a:pPr>
            <a:r>
              <a:rPr sz="2400" b="0" spc="60" dirty="0">
                <a:latin typeface="Arial MT"/>
                <a:cs typeface="Arial MT"/>
              </a:rPr>
              <a:t>Autoconeixement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36612" y="1860345"/>
            <a:ext cx="219075" cy="257810"/>
          </a:xfrm>
          <a:custGeom>
            <a:avLst/>
            <a:gdLst/>
            <a:ahLst/>
            <a:cxnLst/>
            <a:rect l="l" t="t" r="r" b="b"/>
            <a:pathLst>
              <a:path w="219075" h="257810">
                <a:moveTo>
                  <a:pt x="19636" y="0"/>
                </a:moveTo>
                <a:lnTo>
                  <a:pt x="10387" y="3119"/>
                </a:lnTo>
                <a:lnTo>
                  <a:pt x="3516" y="11978"/>
                </a:lnTo>
                <a:lnTo>
                  <a:pt x="0" y="25849"/>
                </a:lnTo>
                <a:lnTo>
                  <a:pt x="0" y="234891"/>
                </a:lnTo>
                <a:lnTo>
                  <a:pt x="430" y="244453"/>
                </a:lnTo>
                <a:lnTo>
                  <a:pt x="6272" y="251873"/>
                </a:lnTo>
                <a:lnTo>
                  <a:pt x="16550" y="256428"/>
                </a:lnTo>
                <a:lnTo>
                  <a:pt x="30289" y="257396"/>
                </a:lnTo>
                <a:lnTo>
                  <a:pt x="212940" y="144442"/>
                </a:lnTo>
                <a:lnTo>
                  <a:pt x="217320" y="139795"/>
                </a:lnTo>
                <a:lnTo>
                  <a:pt x="218779" y="132953"/>
                </a:lnTo>
                <a:lnTo>
                  <a:pt x="217320" y="124823"/>
                </a:lnTo>
                <a:lnTo>
                  <a:pt x="212940" y="116311"/>
                </a:lnTo>
                <a:lnTo>
                  <a:pt x="30289" y="3345"/>
                </a:lnTo>
                <a:lnTo>
                  <a:pt x="196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23874" y="6671504"/>
            <a:ext cx="253122" cy="29259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58000" y="7040371"/>
            <a:ext cx="1789553" cy="2911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75755" y="4504204"/>
            <a:ext cx="2159635" cy="2600960"/>
          </a:xfrm>
          <a:custGeom>
            <a:avLst/>
            <a:gdLst/>
            <a:ahLst/>
            <a:cxnLst/>
            <a:rect l="l" t="t" r="r" b="b"/>
            <a:pathLst>
              <a:path w="2159634" h="2600959">
                <a:moveTo>
                  <a:pt x="179914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2240711"/>
                </a:lnTo>
                <a:lnTo>
                  <a:pt x="3286" y="2289560"/>
                </a:lnTo>
                <a:lnTo>
                  <a:pt x="12859" y="2336412"/>
                </a:lnTo>
                <a:lnTo>
                  <a:pt x="28290" y="2380837"/>
                </a:lnTo>
                <a:lnTo>
                  <a:pt x="49149" y="2422407"/>
                </a:lnTo>
                <a:lnTo>
                  <a:pt x="75009" y="2460693"/>
                </a:lnTo>
                <a:lnTo>
                  <a:pt x="105440" y="2495265"/>
                </a:lnTo>
                <a:lnTo>
                  <a:pt x="140012" y="2525696"/>
                </a:lnTo>
                <a:lnTo>
                  <a:pt x="178298" y="2551556"/>
                </a:lnTo>
                <a:lnTo>
                  <a:pt x="219868" y="2572415"/>
                </a:lnTo>
                <a:lnTo>
                  <a:pt x="264293" y="2587846"/>
                </a:lnTo>
                <a:lnTo>
                  <a:pt x="311145" y="2597419"/>
                </a:lnTo>
                <a:lnTo>
                  <a:pt x="359994" y="2600705"/>
                </a:lnTo>
                <a:lnTo>
                  <a:pt x="1799145" y="2600705"/>
                </a:lnTo>
                <a:lnTo>
                  <a:pt x="1847994" y="2597419"/>
                </a:lnTo>
                <a:lnTo>
                  <a:pt x="1894845" y="2587846"/>
                </a:lnTo>
                <a:lnTo>
                  <a:pt x="1939271" y="2572415"/>
                </a:lnTo>
                <a:lnTo>
                  <a:pt x="1980841" y="2551556"/>
                </a:lnTo>
                <a:lnTo>
                  <a:pt x="2019126" y="2525696"/>
                </a:lnTo>
                <a:lnTo>
                  <a:pt x="2053699" y="2495265"/>
                </a:lnTo>
                <a:lnTo>
                  <a:pt x="2084130" y="2460693"/>
                </a:lnTo>
                <a:lnTo>
                  <a:pt x="2109989" y="2422407"/>
                </a:lnTo>
                <a:lnTo>
                  <a:pt x="2130849" y="2380837"/>
                </a:lnTo>
                <a:lnTo>
                  <a:pt x="2146280" y="2336412"/>
                </a:lnTo>
                <a:lnTo>
                  <a:pt x="2155853" y="2289560"/>
                </a:lnTo>
                <a:lnTo>
                  <a:pt x="2159139" y="2240711"/>
                </a:lnTo>
                <a:lnTo>
                  <a:pt x="2159139" y="359994"/>
                </a:lnTo>
                <a:lnTo>
                  <a:pt x="2155853" y="311145"/>
                </a:lnTo>
                <a:lnTo>
                  <a:pt x="2146280" y="264293"/>
                </a:lnTo>
                <a:lnTo>
                  <a:pt x="2130849" y="219868"/>
                </a:lnTo>
                <a:lnTo>
                  <a:pt x="2109989" y="178298"/>
                </a:lnTo>
                <a:lnTo>
                  <a:pt x="2084130" y="140012"/>
                </a:lnTo>
                <a:lnTo>
                  <a:pt x="2053699" y="105440"/>
                </a:lnTo>
                <a:lnTo>
                  <a:pt x="2019126" y="75009"/>
                </a:lnTo>
                <a:lnTo>
                  <a:pt x="1980841" y="49149"/>
                </a:lnTo>
                <a:lnTo>
                  <a:pt x="1939271" y="28290"/>
                </a:lnTo>
                <a:lnTo>
                  <a:pt x="1894845" y="12859"/>
                </a:lnTo>
                <a:lnTo>
                  <a:pt x="1847994" y="3286"/>
                </a:lnTo>
                <a:lnTo>
                  <a:pt x="1799145" y="0"/>
                </a:lnTo>
                <a:close/>
              </a:path>
            </a:pathLst>
          </a:custGeom>
          <a:solidFill>
            <a:srgbClr val="EAEA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0856" y="4504204"/>
            <a:ext cx="2165985" cy="2600960"/>
          </a:xfrm>
          <a:custGeom>
            <a:avLst/>
            <a:gdLst/>
            <a:ahLst/>
            <a:cxnLst/>
            <a:rect l="l" t="t" r="r" b="b"/>
            <a:pathLst>
              <a:path w="2165985" h="2600959">
                <a:moveTo>
                  <a:pt x="180549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2240711"/>
                </a:lnTo>
                <a:lnTo>
                  <a:pt x="3286" y="2289560"/>
                </a:lnTo>
                <a:lnTo>
                  <a:pt x="12859" y="2336412"/>
                </a:lnTo>
                <a:lnTo>
                  <a:pt x="28290" y="2380837"/>
                </a:lnTo>
                <a:lnTo>
                  <a:pt x="49149" y="2422407"/>
                </a:lnTo>
                <a:lnTo>
                  <a:pt x="75009" y="2460693"/>
                </a:lnTo>
                <a:lnTo>
                  <a:pt x="105440" y="2495265"/>
                </a:lnTo>
                <a:lnTo>
                  <a:pt x="140012" y="2525696"/>
                </a:lnTo>
                <a:lnTo>
                  <a:pt x="178298" y="2551556"/>
                </a:lnTo>
                <a:lnTo>
                  <a:pt x="219868" y="2572415"/>
                </a:lnTo>
                <a:lnTo>
                  <a:pt x="264293" y="2587846"/>
                </a:lnTo>
                <a:lnTo>
                  <a:pt x="311145" y="2597419"/>
                </a:lnTo>
                <a:lnTo>
                  <a:pt x="359994" y="2600705"/>
                </a:lnTo>
                <a:lnTo>
                  <a:pt x="1805495" y="2600705"/>
                </a:lnTo>
                <a:lnTo>
                  <a:pt x="1854344" y="2597419"/>
                </a:lnTo>
                <a:lnTo>
                  <a:pt x="1901195" y="2587846"/>
                </a:lnTo>
                <a:lnTo>
                  <a:pt x="1945621" y="2572415"/>
                </a:lnTo>
                <a:lnTo>
                  <a:pt x="1987191" y="2551556"/>
                </a:lnTo>
                <a:lnTo>
                  <a:pt x="2025476" y="2525696"/>
                </a:lnTo>
                <a:lnTo>
                  <a:pt x="2060049" y="2495265"/>
                </a:lnTo>
                <a:lnTo>
                  <a:pt x="2090480" y="2460693"/>
                </a:lnTo>
                <a:lnTo>
                  <a:pt x="2116339" y="2422407"/>
                </a:lnTo>
                <a:lnTo>
                  <a:pt x="2137199" y="2380837"/>
                </a:lnTo>
                <a:lnTo>
                  <a:pt x="2152630" y="2336412"/>
                </a:lnTo>
                <a:lnTo>
                  <a:pt x="2162203" y="2289560"/>
                </a:lnTo>
                <a:lnTo>
                  <a:pt x="2165489" y="2240711"/>
                </a:lnTo>
                <a:lnTo>
                  <a:pt x="2165489" y="359994"/>
                </a:lnTo>
                <a:lnTo>
                  <a:pt x="2162203" y="311145"/>
                </a:lnTo>
                <a:lnTo>
                  <a:pt x="2152630" y="264293"/>
                </a:lnTo>
                <a:lnTo>
                  <a:pt x="2137199" y="219868"/>
                </a:lnTo>
                <a:lnTo>
                  <a:pt x="2116339" y="178298"/>
                </a:lnTo>
                <a:lnTo>
                  <a:pt x="2090480" y="140012"/>
                </a:lnTo>
                <a:lnTo>
                  <a:pt x="2060049" y="105440"/>
                </a:lnTo>
                <a:lnTo>
                  <a:pt x="2025476" y="75009"/>
                </a:lnTo>
                <a:lnTo>
                  <a:pt x="1987191" y="49149"/>
                </a:lnTo>
                <a:lnTo>
                  <a:pt x="1945621" y="28290"/>
                </a:lnTo>
                <a:lnTo>
                  <a:pt x="1901195" y="12859"/>
                </a:lnTo>
                <a:lnTo>
                  <a:pt x="1854344" y="3286"/>
                </a:lnTo>
                <a:lnTo>
                  <a:pt x="1805495" y="0"/>
                </a:lnTo>
                <a:close/>
              </a:path>
            </a:pathLst>
          </a:custGeom>
          <a:solidFill>
            <a:srgbClr val="EAEA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298356" y="4504204"/>
            <a:ext cx="2498725" cy="2600960"/>
          </a:xfrm>
          <a:custGeom>
            <a:avLst/>
            <a:gdLst/>
            <a:ahLst/>
            <a:cxnLst/>
            <a:rect l="l" t="t" r="r" b="b"/>
            <a:pathLst>
              <a:path w="2498725" h="2600959">
                <a:moveTo>
                  <a:pt x="2138426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2240711"/>
                </a:lnTo>
                <a:lnTo>
                  <a:pt x="3286" y="2289560"/>
                </a:lnTo>
                <a:lnTo>
                  <a:pt x="12859" y="2336412"/>
                </a:lnTo>
                <a:lnTo>
                  <a:pt x="28290" y="2380837"/>
                </a:lnTo>
                <a:lnTo>
                  <a:pt x="49149" y="2422407"/>
                </a:lnTo>
                <a:lnTo>
                  <a:pt x="75009" y="2460693"/>
                </a:lnTo>
                <a:lnTo>
                  <a:pt x="105440" y="2495265"/>
                </a:lnTo>
                <a:lnTo>
                  <a:pt x="140012" y="2525696"/>
                </a:lnTo>
                <a:lnTo>
                  <a:pt x="178298" y="2551556"/>
                </a:lnTo>
                <a:lnTo>
                  <a:pt x="219868" y="2572415"/>
                </a:lnTo>
                <a:lnTo>
                  <a:pt x="264293" y="2587846"/>
                </a:lnTo>
                <a:lnTo>
                  <a:pt x="311145" y="2597419"/>
                </a:lnTo>
                <a:lnTo>
                  <a:pt x="359994" y="2600705"/>
                </a:lnTo>
                <a:lnTo>
                  <a:pt x="2138426" y="2600705"/>
                </a:lnTo>
                <a:lnTo>
                  <a:pt x="2187274" y="2597419"/>
                </a:lnTo>
                <a:lnTo>
                  <a:pt x="2234126" y="2587846"/>
                </a:lnTo>
                <a:lnTo>
                  <a:pt x="2278551" y="2572415"/>
                </a:lnTo>
                <a:lnTo>
                  <a:pt x="2320121" y="2551556"/>
                </a:lnTo>
                <a:lnTo>
                  <a:pt x="2358407" y="2525696"/>
                </a:lnTo>
                <a:lnTo>
                  <a:pt x="2392980" y="2495265"/>
                </a:lnTo>
                <a:lnTo>
                  <a:pt x="2423410" y="2460693"/>
                </a:lnTo>
                <a:lnTo>
                  <a:pt x="2449270" y="2422407"/>
                </a:lnTo>
                <a:lnTo>
                  <a:pt x="2470129" y="2380837"/>
                </a:lnTo>
                <a:lnTo>
                  <a:pt x="2485560" y="2336412"/>
                </a:lnTo>
                <a:lnTo>
                  <a:pt x="2495133" y="2289560"/>
                </a:lnTo>
                <a:lnTo>
                  <a:pt x="2498420" y="2240711"/>
                </a:lnTo>
                <a:lnTo>
                  <a:pt x="2498420" y="359994"/>
                </a:lnTo>
                <a:lnTo>
                  <a:pt x="2495133" y="311145"/>
                </a:lnTo>
                <a:lnTo>
                  <a:pt x="2485560" y="264293"/>
                </a:lnTo>
                <a:lnTo>
                  <a:pt x="2470129" y="219868"/>
                </a:lnTo>
                <a:lnTo>
                  <a:pt x="2449270" y="178298"/>
                </a:lnTo>
                <a:lnTo>
                  <a:pt x="2423410" y="140012"/>
                </a:lnTo>
                <a:lnTo>
                  <a:pt x="2392980" y="105440"/>
                </a:lnTo>
                <a:lnTo>
                  <a:pt x="2358407" y="75009"/>
                </a:lnTo>
                <a:lnTo>
                  <a:pt x="2320121" y="49149"/>
                </a:lnTo>
                <a:lnTo>
                  <a:pt x="2278551" y="28290"/>
                </a:lnTo>
                <a:lnTo>
                  <a:pt x="2234126" y="12859"/>
                </a:lnTo>
                <a:lnTo>
                  <a:pt x="2187274" y="3286"/>
                </a:lnTo>
                <a:lnTo>
                  <a:pt x="2138426" y="0"/>
                </a:lnTo>
                <a:close/>
              </a:path>
            </a:pathLst>
          </a:custGeom>
          <a:solidFill>
            <a:srgbClr val="EAEA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68383" y="4504204"/>
            <a:ext cx="2165985" cy="2600960"/>
          </a:xfrm>
          <a:custGeom>
            <a:avLst/>
            <a:gdLst/>
            <a:ahLst/>
            <a:cxnLst/>
            <a:rect l="l" t="t" r="r" b="b"/>
            <a:pathLst>
              <a:path w="2165985" h="2600959">
                <a:moveTo>
                  <a:pt x="180549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2240711"/>
                </a:lnTo>
                <a:lnTo>
                  <a:pt x="3286" y="2289560"/>
                </a:lnTo>
                <a:lnTo>
                  <a:pt x="12859" y="2336412"/>
                </a:lnTo>
                <a:lnTo>
                  <a:pt x="28290" y="2380837"/>
                </a:lnTo>
                <a:lnTo>
                  <a:pt x="49149" y="2422407"/>
                </a:lnTo>
                <a:lnTo>
                  <a:pt x="75009" y="2460693"/>
                </a:lnTo>
                <a:lnTo>
                  <a:pt x="105440" y="2495265"/>
                </a:lnTo>
                <a:lnTo>
                  <a:pt x="140012" y="2525696"/>
                </a:lnTo>
                <a:lnTo>
                  <a:pt x="178298" y="2551556"/>
                </a:lnTo>
                <a:lnTo>
                  <a:pt x="219868" y="2572415"/>
                </a:lnTo>
                <a:lnTo>
                  <a:pt x="264293" y="2587846"/>
                </a:lnTo>
                <a:lnTo>
                  <a:pt x="311145" y="2597419"/>
                </a:lnTo>
                <a:lnTo>
                  <a:pt x="359994" y="2600705"/>
                </a:lnTo>
                <a:lnTo>
                  <a:pt x="1805495" y="2600705"/>
                </a:lnTo>
                <a:lnTo>
                  <a:pt x="1854344" y="2597419"/>
                </a:lnTo>
                <a:lnTo>
                  <a:pt x="1901195" y="2587846"/>
                </a:lnTo>
                <a:lnTo>
                  <a:pt x="1945621" y="2572415"/>
                </a:lnTo>
                <a:lnTo>
                  <a:pt x="1987191" y="2551556"/>
                </a:lnTo>
                <a:lnTo>
                  <a:pt x="2025476" y="2525696"/>
                </a:lnTo>
                <a:lnTo>
                  <a:pt x="2060049" y="2495265"/>
                </a:lnTo>
                <a:lnTo>
                  <a:pt x="2090480" y="2460693"/>
                </a:lnTo>
                <a:lnTo>
                  <a:pt x="2116339" y="2422407"/>
                </a:lnTo>
                <a:lnTo>
                  <a:pt x="2137199" y="2380837"/>
                </a:lnTo>
                <a:lnTo>
                  <a:pt x="2152630" y="2336412"/>
                </a:lnTo>
                <a:lnTo>
                  <a:pt x="2162203" y="2289560"/>
                </a:lnTo>
                <a:lnTo>
                  <a:pt x="2165489" y="2240711"/>
                </a:lnTo>
                <a:lnTo>
                  <a:pt x="2165489" y="359994"/>
                </a:lnTo>
                <a:lnTo>
                  <a:pt x="2162203" y="311145"/>
                </a:lnTo>
                <a:lnTo>
                  <a:pt x="2152630" y="264293"/>
                </a:lnTo>
                <a:lnTo>
                  <a:pt x="2137199" y="219868"/>
                </a:lnTo>
                <a:lnTo>
                  <a:pt x="2116339" y="178298"/>
                </a:lnTo>
                <a:lnTo>
                  <a:pt x="2090480" y="140012"/>
                </a:lnTo>
                <a:lnTo>
                  <a:pt x="2060049" y="105440"/>
                </a:lnTo>
                <a:lnTo>
                  <a:pt x="2025476" y="75009"/>
                </a:lnTo>
                <a:lnTo>
                  <a:pt x="1987191" y="49149"/>
                </a:lnTo>
                <a:lnTo>
                  <a:pt x="1945621" y="28290"/>
                </a:lnTo>
                <a:lnTo>
                  <a:pt x="1901195" y="12859"/>
                </a:lnTo>
                <a:lnTo>
                  <a:pt x="1854344" y="3286"/>
                </a:lnTo>
                <a:lnTo>
                  <a:pt x="1805495" y="0"/>
                </a:lnTo>
                <a:close/>
              </a:path>
            </a:pathLst>
          </a:custGeom>
          <a:solidFill>
            <a:srgbClr val="EAEA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069305" y="1605462"/>
            <a:ext cx="2165985" cy="2600325"/>
          </a:xfrm>
          <a:custGeom>
            <a:avLst/>
            <a:gdLst/>
            <a:ahLst/>
            <a:cxnLst/>
            <a:rect l="l" t="t" r="r" b="b"/>
            <a:pathLst>
              <a:path w="2165984" h="2600325">
                <a:moveTo>
                  <a:pt x="180549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2239797"/>
                </a:lnTo>
                <a:lnTo>
                  <a:pt x="3286" y="2288646"/>
                </a:lnTo>
                <a:lnTo>
                  <a:pt x="12859" y="2335498"/>
                </a:lnTo>
                <a:lnTo>
                  <a:pt x="28290" y="2379925"/>
                </a:lnTo>
                <a:lnTo>
                  <a:pt x="49149" y="2421496"/>
                </a:lnTo>
                <a:lnTo>
                  <a:pt x="75009" y="2459783"/>
                </a:lnTo>
                <a:lnTo>
                  <a:pt x="105440" y="2494357"/>
                </a:lnTo>
                <a:lnTo>
                  <a:pt x="140012" y="2524789"/>
                </a:lnTo>
                <a:lnTo>
                  <a:pt x="178298" y="2550651"/>
                </a:lnTo>
                <a:lnTo>
                  <a:pt x="219868" y="2571512"/>
                </a:lnTo>
                <a:lnTo>
                  <a:pt x="264293" y="2586943"/>
                </a:lnTo>
                <a:lnTo>
                  <a:pt x="311145" y="2596517"/>
                </a:lnTo>
                <a:lnTo>
                  <a:pt x="359994" y="2599804"/>
                </a:lnTo>
                <a:lnTo>
                  <a:pt x="1805495" y="2599804"/>
                </a:lnTo>
                <a:lnTo>
                  <a:pt x="1854344" y="2596517"/>
                </a:lnTo>
                <a:lnTo>
                  <a:pt x="1901195" y="2586943"/>
                </a:lnTo>
                <a:lnTo>
                  <a:pt x="1945621" y="2571512"/>
                </a:lnTo>
                <a:lnTo>
                  <a:pt x="1987191" y="2550651"/>
                </a:lnTo>
                <a:lnTo>
                  <a:pt x="2025476" y="2524789"/>
                </a:lnTo>
                <a:lnTo>
                  <a:pt x="2060049" y="2494357"/>
                </a:lnTo>
                <a:lnTo>
                  <a:pt x="2090480" y="2459783"/>
                </a:lnTo>
                <a:lnTo>
                  <a:pt x="2116339" y="2421496"/>
                </a:lnTo>
                <a:lnTo>
                  <a:pt x="2137199" y="2379925"/>
                </a:lnTo>
                <a:lnTo>
                  <a:pt x="2152630" y="2335498"/>
                </a:lnTo>
                <a:lnTo>
                  <a:pt x="2162203" y="2288646"/>
                </a:lnTo>
                <a:lnTo>
                  <a:pt x="2165489" y="2239797"/>
                </a:lnTo>
                <a:lnTo>
                  <a:pt x="2165489" y="359994"/>
                </a:lnTo>
                <a:lnTo>
                  <a:pt x="2162203" y="311145"/>
                </a:lnTo>
                <a:lnTo>
                  <a:pt x="2152630" y="264293"/>
                </a:lnTo>
                <a:lnTo>
                  <a:pt x="2137199" y="219868"/>
                </a:lnTo>
                <a:lnTo>
                  <a:pt x="2116339" y="178298"/>
                </a:lnTo>
                <a:lnTo>
                  <a:pt x="2090480" y="140012"/>
                </a:lnTo>
                <a:lnTo>
                  <a:pt x="2060049" y="105440"/>
                </a:lnTo>
                <a:lnTo>
                  <a:pt x="2025476" y="75009"/>
                </a:lnTo>
                <a:lnTo>
                  <a:pt x="1987191" y="49149"/>
                </a:lnTo>
                <a:lnTo>
                  <a:pt x="1945621" y="28290"/>
                </a:lnTo>
                <a:lnTo>
                  <a:pt x="1901195" y="12859"/>
                </a:lnTo>
                <a:lnTo>
                  <a:pt x="1854344" y="3286"/>
                </a:lnTo>
                <a:lnTo>
                  <a:pt x="1805495" y="0"/>
                </a:lnTo>
                <a:close/>
              </a:path>
            </a:pathLst>
          </a:custGeom>
          <a:solidFill>
            <a:srgbClr val="EAEA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850384" y="1605462"/>
            <a:ext cx="4973320" cy="2600325"/>
          </a:xfrm>
          <a:custGeom>
            <a:avLst/>
            <a:gdLst/>
            <a:ahLst/>
            <a:cxnLst/>
            <a:rect l="l" t="t" r="r" b="b"/>
            <a:pathLst>
              <a:path w="4973320" h="2600325">
                <a:moveTo>
                  <a:pt x="4613262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2239797"/>
                </a:lnTo>
                <a:lnTo>
                  <a:pt x="3286" y="2288646"/>
                </a:lnTo>
                <a:lnTo>
                  <a:pt x="12859" y="2335498"/>
                </a:lnTo>
                <a:lnTo>
                  <a:pt x="28290" y="2379925"/>
                </a:lnTo>
                <a:lnTo>
                  <a:pt x="49149" y="2421496"/>
                </a:lnTo>
                <a:lnTo>
                  <a:pt x="75009" y="2459783"/>
                </a:lnTo>
                <a:lnTo>
                  <a:pt x="105440" y="2494357"/>
                </a:lnTo>
                <a:lnTo>
                  <a:pt x="140012" y="2524789"/>
                </a:lnTo>
                <a:lnTo>
                  <a:pt x="178298" y="2550651"/>
                </a:lnTo>
                <a:lnTo>
                  <a:pt x="219868" y="2571512"/>
                </a:lnTo>
                <a:lnTo>
                  <a:pt x="264293" y="2586943"/>
                </a:lnTo>
                <a:lnTo>
                  <a:pt x="311145" y="2596517"/>
                </a:lnTo>
                <a:lnTo>
                  <a:pt x="359994" y="2599804"/>
                </a:lnTo>
                <a:lnTo>
                  <a:pt x="4613262" y="2599804"/>
                </a:lnTo>
                <a:lnTo>
                  <a:pt x="4662114" y="2596517"/>
                </a:lnTo>
                <a:lnTo>
                  <a:pt x="4708968" y="2586943"/>
                </a:lnTo>
                <a:lnTo>
                  <a:pt x="4753395" y="2571512"/>
                </a:lnTo>
                <a:lnTo>
                  <a:pt x="4794966" y="2550651"/>
                </a:lnTo>
                <a:lnTo>
                  <a:pt x="4833253" y="2524789"/>
                </a:lnTo>
                <a:lnTo>
                  <a:pt x="4867827" y="2494357"/>
                </a:lnTo>
                <a:lnTo>
                  <a:pt x="4898258" y="2459783"/>
                </a:lnTo>
                <a:lnTo>
                  <a:pt x="4924118" y="2421496"/>
                </a:lnTo>
                <a:lnTo>
                  <a:pt x="4944978" y="2379925"/>
                </a:lnTo>
                <a:lnTo>
                  <a:pt x="4960409" y="2335498"/>
                </a:lnTo>
                <a:lnTo>
                  <a:pt x="4969982" y="2288646"/>
                </a:lnTo>
                <a:lnTo>
                  <a:pt x="4973269" y="2239797"/>
                </a:lnTo>
                <a:lnTo>
                  <a:pt x="4973269" y="359994"/>
                </a:lnTo>
                <a:lnTo>
                  <a:pt x="4969982" y="311145"/>
                </a:lnTo>
                <a:lnTo>
                  <a:pt x="4960409" y="264293"/>
                </a:lnTo>
                <a:lnTo>
                  <a:pt x="4944978" y="219868"/>
                </a:lnTo>
                <a:lnTo>
                  <a:pt x="4924118" y="178298"/>
                </a:lnTo>
                <a:lnTo>
                  <a:pt x="4898258" y="140012"/>
                </a:lnTo>
                <a:lnTo>
                  <a:pt x="4867827" y="105440"/>
                </a:lnTo>
                <a:lnTo>
                  <a:pt x="4833253" y="75009"/>
                </a:lnTo>
                <a:lnTo>
                  <a:pt x="4794966" y="49149"/>
                </a:lnTo>
                <a:lnTo>
                  <a:pt x="4753395" y="28290"/>
                </a:lnTo>
                <a:lnTo>
                  <a:pt x="4708968" y="12859"/>
                </a:lnTo>
                <a:lnTo>
                  <a:pt x="4662114" y="3286"/>
                </a:lnTo>
                <a:lnTo>
                  <a:pt x="4613262" y="0"/>
                </a:lnTo>
                <a:close/>
              </a:path>
            </a:pathLst>
          </a:custGeom>
          <a:solidFill>
            <a:srgbClr val="EAEA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50856" y="1605462"/>
            <a:ext cx="2165985" cy="2600325"/>
          </a:xfrm>
          <a:custGeom>
            <a:avLst/>
            <a:gdLst/>
            <a:ahLst/>
            <a:cxnLst/>
            <a:rect l="l" t="t" r="r" b="b"/>
            <a:pathLst>
              <a:path w="2165985" h="2600325">
                <a:moveTo>
                  <a:pt x="180549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2239797"/>
                </a:lnTo>
                <a:lnTo>
                  <a:pt x="3286" y="2288646"/>
                </a:lnTo>
                <a:lnTo>
                  <a:pt x="12859" y="2335498"/>
                </a:lnTo>
                <a:lnTo>
                  <a:pt x="28290" y="2379925"/>
                </a:lnTo>
                <a:lnTo>
                  <a:pt x="49149" y="2421496"/>
                </a:lnTo>
                <a:lnTo>
                  <a:pt x="75009" y="2459783"/>
                </a:lnTo>
                <a:lnTo>
                  <a:pt x="105440" y="2494357"/>
                </a:lnTo>
                <a:lnTo>
                  <a:pt x="140012" y="2524789"/>
                </a:lnTo>
                <a:lnTo>
                  <a:pt x="178298" y="2550651"/>
                </a:lnTo>
                <a:lnTo>
                  <a:pt x="219868" y="2571512"/>
                </a:lnTo>
                <a:lnTo>
                  <a:pt x="264293" y="2586943"/>
                </a:lnTo>
                <a:lnTo>
                  <a:pt x="311145" y="2596517"/>
                </a:lnTo>
                <a:lnTo>
                  <a:pt x="359994" y="2599804"/>
                </a:lnTo>
                <a:lnTo>
                  <a:pt x="1805495" y="2599804"/>
                </a:lnTo>
                <a:lnTo>
                  <a:pt x="1854344" y="2596517"/>
                </a:lnTo>
                <a:lnTo>
                  <a:pt x="1901195" y="2586943"/>
                </a:lnTo>
                <a:lnTo>
                  <a:pt x="1945621" y="2571512"/>
                </a:lnTo>
                <a:lnTo>
                  <a:pt x="1987191" y="2550651"/>
                </a:lnTo>
                <a:lnTo>
                  <a:pt x="2025476" y="2524789"/>
                </a:lnTo>
                <a:lnTo>
                  <a:pt x="2060049" y="2494357"/>
                </a:lnTo>
                <a:lnTo>
                  <a:pt x="2090480" y="2459783"/>
                </a:lnTo>
                <a:lnTo>
                  <a:pt x="2116339" y="2421496"/>
                </a:lnTo>
                <a:lnTo>
                  <a:pt x="2137199" y="2379925"/>
                </a:lnTo>
                <a:lnTo>
                  <a:pt x="2152630" y="2335498"/>
                </a:lnTo>
                <a:lnTo>
                  <a:pt x="2162203" y="2288646"/>
                </a:lnTo>
                <a:lnTo>
                  <a:pt x="2165489" y="2239797"/>
                </a:lnTo>
                <a:lnTo>
                  <a:pt x="2165489" y="359994"/>
                </a:lnTo>
                <a:lnTo>
                  <a:pt x="2162203" y="311145"/>
                </a:lnTo>
                <a:lnTo>
                  <a:pt x="2152630" y="264293"/>
                </a:lnTo>
                <a:lnTo>
                  <a:pt x="2137199" y="219868"/>
                </a:lnTo>
                <a:lnTo>
                  <a:pt x="2116339" y="178298"/>
                </a:lnTo>
                <a:lnTo>
                  <a:pt x="2090480" y="140012"/>
                </a:lnTo>
                <a:lnTo>
                  <a:pt x="2060049" y="105440"/>
                </a:lnTo>
                <a:lnTo>
                  <a:pt x="2025476" y="75009"/>
                </a:lnTo>
                <a:lnTo>
                  <a:pt x="1987191" y="49149"/>
                </a:lnTo>
                <a:lnTo>
                  <a:pt x="1945621" y="28290"/>
                </a:lnTo>
                <a:lnTo>
                  <a:pt x="1901195" y="12859"/>
                </a:lnTo>
                <a:lnTo>
                  <a:pt x="1854344" y="3286"/>
                </a:lnTo>
                <a:lnTo>
                  <a:pt x="1805495" y="0"/>
                </a:lnTo>
                <a:close/>
              </a:path>
            </a:pathLst>
          </a:custGeom>
          <a:solidFill>
            <a:srgbClr val="EAEA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075755" y="4513205"/>
            <a:ext cx="2159635" cy="1291590"/>
          </a:xfrm>
          <a:custGeom>
            <a:avLst/>
            <a:gdLst/>
            <a:ahLst/>
            <a:cxnLst/>
            <a:rect l="l" t="t" r="r" b="b"/>
            <a:pathLst>
              <a:path w="2159634" h="1291589">
                <a:moveTo>
                  <a:pt x="1799043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1291361"/>
                </a:lnTo>
                <a:lnTo>
                  <a:pt x="2159038" y="1291361"/>
                </a:lnTo>
                <a:lnTo>
                  <a:pt x="2159038" y="359994"/>
                </a:lnTo>
                <a:lnTo>
                  <a:pt x="2155751" y="311145"/>
                </a:lnTo>
                <a:lnTo>
                  <a:pt x="2146178" y="264293"/>
                </a:lnTo>
                <a:lnTo>
                  <a:pt x="2130747" y="219868"/>
                </a:lnTo>
                <a:lnTo>
                  <a:pt x="2109888" y="178298"/>
                </a:lnTo>
                <a:lnTo>
                  <a:pt x="2084028" y="140012"/>
                </a:lnTo>
                <a:lnTo>
                  <a:pt x="2053597" y="105440"/>
                </a:lnTo>
                <a:lnTo>
                  <a:pt x="2019025" y="75009"/>
                </a:lnTo>
                <a:lnTo>
                  <a:pt x="1980739" y="49149"/>
                </a:lnTo>
                <a:lnTo>
                  <a:pt x="1939169" y="28290"/>
                </a:lnTo>
                <a:lnTo>
                  <a:pt x="1894744" y="12859"/>
                </a:lnTo>
                <a:lnTo>
                  <a:pt x="1847892" y="3286"/>
                </a:lnTo>
                <a:lnTo>
                  <a:pt x="1799043" y="0"/>
                </a:lnTo>
                <a:close/>
              </a:path>
            </a:pathLst>
          </a:custGeom>
          <a:solidFill>
            <a:srgbClr val="B4BB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0856" y="1599112"/>
            <a:ext cx="2165985" cy="1093470"/>
          </a:xfrm>
          <a:custGeom>
            <a:avLst/>
            <a:gdLst/>
            <a:ahLst/>
            <a:cxnLst/>
            <a:rect l="l" t="t" r="r" b="b"/>
            <a:pathLst>
              <a:path w="2165985" h="1093470">
                <a:moveTo>
                  <a:pt x="180549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1092962"/>
                </a:lnTo>
                <a:lnTo>
                  <a:pt x="2165489" y="1092962"/>
                </a:lnTo>
                <a:lnTo>
                  <a:pt x="2165489" y="359994"/>
                </a:lnTo>
                <a:lnTo>
                  <a:pt x="2162203" y="311145"/>
                </a:lnTo>
                <a:lnTo>
                  <a:pt x="2152630" y="264293"/>
                </a:lnTo>
                <a:lnTo>
                  <a:pt x="2137199" y="219868"/>
                </a:lnTo>
                <a:lnTo>
                  <a:pt x="2116339" y="178298"/>
                </a:lnTo>
                <a:lnTo>
                  <a:pt x="2090480" y="140012"/>
                </a:lnTo>
                <a:lnTo>
                  <a:pt x="2060049" y="105440"/>
                </a:lnTo>
                <a:lnTo>
                  <a:pt x="2025476" y="75009"/>
                </a:lnTo>
                <a:lnTo>
                  <a:pt x="1987191" y="49149"/>
                </a:lnTo>
                <a:lnTo>
                  <a:pt x="1945621" y="28290"/>
                </a:lnTo>
                <a:lnTo>
                  <a:pt x="1901195" y="12859"/>
                </a:lnTo>
                <a:lnTo>
                  <a:pt x="1854344" y="3286"/>
                </a:lnTo>
                <a:lnTo>
                  <a:pt x="1805495" y="0"/>
                </a:lnTo>
                <a:close/>
              </a:path>
            </a:pathLst>
          </a:custGeom>
          <a:solidFill>
            <a:srgbClr val="B4BB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069305" y="1603444"/>
            <a:ext cx="2165985" cy="1093470"/>
          </a:xfrm>
          <a:custGeom>
            <a:avLst/>
            <a:gdLst/>
            <a:ahLst/>
            <a:cxnLst/>
            <a:rect l="l" t="t" r="r" b="b"/>
            <a:pathLst>
              <a:path w="2165984" h="1093470">
                <a:moveTo>
                  <a:pt x="180549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1092962"/>
                </a:lnTo>
                <a:lnTo>
                  <a:pt x="2165489" y="1092962"/>
                </a:lnTo>
                <a:lnTo>
                  <a:pt x="2165489" y="359994"/>
                </a:lnTo>
                <a:lnTo>
                  <a:pt x="2162203" y="311145"/>
                </a:lnTo>
                <a:lnTo>
                  <a:pt x="2152630" y="264293"/>
                </a:lnTo>
                <a:lnTo>
                  <a:pt x="2137199" y="219868"/>
                </a:lnTo>
                <a:lnTo>
                  <a:pt x="2116339" y="178298"/>
                </a:lnTo>
                <a:lnTo>
                  <a:pt x="2090480" y="140012"/>
                </a:lnTo>
                <a:lnTo>
                  <a:pt x="2060049" y="105440"/>
                </a:lnTo>
                <a:lnTo>
                  <a:pt x="2025476" y="75009"/>
                </a:lnTo>
                <a:lnTo>
                  <a:pt x="1987191" y="49149"/>
                </a:lnTo>
                <a:lnTo>
                  <a:pt x="1945621" y="28290"/>
                </a:lnTo>
                <a:lnTo>
                  <a:pt x="1901195" y="12859"/>
                </a:lnTo>
                <a:lnTo>
                  <a:pt x="1854344" y="3286"/>
                </a:lnTo>
                <a:lnTo>
                  <a:pt x="1805495" y="0"/>
                </a:lnTo>
                <a:close/>
              </a:path>
            </a:pathLst>
          </a:custGeom>
          <a:solidFill>
            <a:srgbClr val="B4BB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850384" y="1603444"/>
            <a:ext cx="4973320" cy="1093470"/>
          </a:xfrm>
          <a:custGeom>
            <a:avLst/>
            <a:gdLst/>
            <a:ahLst/>
            <a:cxnLst/>
            <a:rect l="l" t="t" r="r" b="b"/>
            <a:pathLst>
              <a:path w="4973320" h="1093470">
                <a:moveTo>
                  <a:pt x="4613262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1092962"/>
                </a:lnTo>
                <a:lnTo>
                  <a:pt x="4973269" y="1092962"/>
                </a:lnTo>
                <a:lnTo>
                  <a:pt x="4973269" y="359994"/>
                </a:lnTo>
                <a:lnTo>
                  <a:pt x="4969982" y="311145"/>
                </a:lnTo>
                <a:lnTo>
                  <a:pt x="4960409" y="264293"/>
                </a:lnTo>
                <a:lnTo>
                  <a:pt x="4944978" y="219868"/>
                </a:lnTo>
                <a:lnTo>
                  <a:pt x="4924118" y="178298"/>
                </a:lnTo>
                <a:lnTo>
                  <a:pt x="4898258" y="140012"/>
                </a:lnTo>
                <a:lnTo>
                  <a:pt x="4867827" y="105440"/>
                </a:lnTo>
                <a:lnTo>
                  <a:pt x="4833253" y="75009"/>
                </a:lnTo>
                <a:lnTo>
                  <a:pt x="4794966" y="49149"/>
                </a:lnTo>
                <a:lnTo>
                  <a:pt x="4753395" y="28290"/>
                </a:lnTo>
                <a:lnTo>
                  <a:pt x="4708968" y="12859"/>
                </a:lnTo>
                <a:lnTo>
                  <a:pt x="4662114" y="3286"/>
                </a:lnTo>
                <a:lnTo>
                  <a:pt x="4613262" y="0"/>
                </a:lnTo>
                <a:close/>
              </a:path>
            </a:pathLst>
          </a:custGeom>
          <a:solidFill>
            <a:srgbClr val="B4BB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868383" y="4497856"/>
            <a:ext cx="2165985" cy="1306830"/>
          </a:xfrm>
          <a:custGeom>
            <a:avLst/>
            <a:gdLst/>
            <a:ahLst/>
            <a:cxnLst/>
            <a:rect l="l" t="t" r="r" b="b"/>
            <a:pathLst>
              <a:path w="2165985" h="1306829">
                <a:moveTo>
                  <a:pt x="180549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1306703"/>
                </a:lnTo>
                <a:lnTo>
                  <a:pt x="2165489" y="1306703"/>
                </a:lnTo>
                <a:lnTo>
                  <a:pt x="2165489" y="359994"/>
                </a:lnTo>
                <a:lnTo>
                  <a:pt x="2162203" y="311145"/>
                </a:lnTo>
                <a:lnTo>
                  <a:pt x="2152630" y="264293"/>
                </a:lnTo>
                <a:lnTo>
                  <a:pt x="2137199" y="219868"/>
                </a:lnTo>
                <a:lnTo>
                  <a:pt x="2116339" y="178298"/>
                </a:lnTo>
                <a:lnTo>
                  <a:pt x="2090480" y="140012"/>
                </a:lnTo>
                <a:lnTo>
                  <a:pt x="2060049" y="105440"/>
                </a:lnTo>
                <a:lnTo>
                  <a:pt x="2025476" y="75009"/>
                </a:lnTo>
                <a:lnTo>
                  <a:pt x="1987191" y="49149"/>
                </a:lnTo>
                <a:lnTo>
                  <a:pt x="1945621" y="28290"/>
                </a:lnTo>
                <a:lnTo>
                  <a:pt x="1901195" y="12859"/>
                </a:lnTo>
                <a:lnTo>
                  <a:pt x="1854344" y="3286"/>
                </a:lnTo>
                <a:lnTo>
                  <a:pt x="1805495" y="0"/>
                </a:lnTo>
                <a:close/>
              </a:path>
            </a:pathLst>
          </a:custGeom>
          <a:solidFill>
            <a:srgbClr val="B4BB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50856" y="4497856"/>
            <a:ext cx="2165985" cy="1306830"/>
          </a:xfrm>
          <a:custGeom>
            <a:avLst/>
            <a:gdLst/>
            <a:ahLst/>
            <a:cxnLst/>
            <a:rect l="l" t="t" r="r" b="b"/>
            <a:pathLst>
              <a:path w="2165985" h="1306829">
                <a:moveTo>
                  <a:pt x="180549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1306703"/>
                </a:lnTo>
                <a:lnTo>
                  <a:pt x="2165489" y="1306703"/>
                </a:lnTo>
                <a:lnTo>
                  <a:pt x="2165489" y="359994"/>
                </a:lnTo>
                <a:lnTo>
                  <a:pt x="2162203" y="311145"/>
                </a:lnTo>
                <a:lnTo>
                  <a:pt x="2152630" y="264293"/>
                </a:lnTo>
                <a:lnTo>
                  <a:pt x="2137199" y="219868"/>
                </a:lnTo>
                <a:lnTo>
                  <a:pt x="2116339" y="178298"/>
                </a:lnTo>
                <a:lnTo>
                  <a:pt x="2090480" y="140012"/>
                </a:lnTo>
                <a:lnTo>
                  <a:pt x="2060049" y="105440"/>
                </a:lnTo>
                <a:lnTo>
                  <a:pt x="2025476" y="75009"/>
                </a:lnTo>
                <a:lnTo>
                  <a:pt x="1987191" y="49149"/>
                </a:lnTo>
                <a:lnTo>
                  <a:pt x="1945621" y="28290"/>
                </a:lnTo>
                <a:lnTo>
                  <a:pt x="1901195" y="12859"/>
                </a:lnTo>
                <a:lnTo>
                  <a:pt x="1854344" y="3286"/>
                </a:lnTo>
                <a:lnTo>
                  <a:pt x="1805495" y="0"/>
                </a:lnTo>
                <a:close/>
              </a:path>
            </a:pathLst>
          </a:custGeom>
          <a:solidFill>
            <a:srgbClr val="B4BB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298356" y="4497856"/>
            <a:ext cx="2498725" cy="1306830"/>
          </a:xfrm>
          <a:custGeom>
            <a:avLst/>
            <a:gdLst/>
            <a:ahLst/>
            <a:cxnLst/>
            <a:rect l="l" t="t" r="r" b="b"/>
            <a:pathLst>
              <a:path w="2498725" h="1306829">
                <a:moveTo>
                  <a:pt x="2138426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1306703"/>
                </a:lnTo>
                <a:lnTo>
                  <a:pt x="2498420" y="1306703"/>
                </a:lnTo>
                <a:lnTo>
                  <a:pt x="2498420" y="359994"/>
                </a:lnTo>
                <a:lnTo>
                  <a:pt x="2495133" y="311145"/>
                </a:lnTo>
                <a:lnTo>
                  <a:pt x="2485560" y="264293"/>
                </a:lnTo>
                <a:lnTo>
                  <a:pt x="2470129" y="219868"/>
                </a:lnTo>
                <a:lnTo>
                  <a:pt x="2449270" y="178298"/>
                </a:lnTo>
                <a:lnTo>
                  <a:pt x="2423410" y="140012"/>
                </a:lnTo>
                <a:lnTo>
                  <a:pt x="2392980" y="105440"/>
                </a:lnTo>
                <a:lnTo>
                  <a:pt x="2358407" y="75009"/>
                </a:lnTo>
                <a:lnTo>
                  <a:pt x="2320121" y="49149"/>
                </a:lnTo>
                <a:lnTo>
                  <a:pt x="2278551" y="28290"/>
                </a:lnTo>
                <a:lnTo>
                  <a:pt x="2234126" y="12859"/>
                </a:lnTo>
                <a:lnTo>
                  <a:pt x="2187274" y="3286"/>
                </a:lnTo>
                <a:lnTo>
                  <a:pt x="2138426" y="0"/>
                </a:lnTo>
                <a:close/>
              </a:path>
            </a:pathLst>
          </a:custGeom>
          <a:solidFill>
            <a:srgbClr val="B4BB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" y="5"/>
            <a:ext cx="6588125" cy="1163955"/>
          </a:xfrm>
          <a:custGeom>
            <a:avLst/>
            <a:gdLst/>
            <a:ahLst/>
            <a:cxnLst/>
            <a:rect l="l" t="t" r="r" b="b"/>
            <a:pathLst>
              <a:path w="6588125" h="1163955">
                <a:moveTo>
                  <a:pt x="6587998" y="0"/>
                </a:moveTo>
                <a:lnTo>
                  <a:pt x="0" y="0"/>
                </a:lnTo>
                <a:lnTo>
                  <a:pt x="0" y="1163599"/>
                </a:lnTo>
                <a:lnTo>
                  <a:pt x="6120003" y="1163599"/>
                </a:lnTo>
                <a:lnTo>
                  <a:pt x="6167853" y="1161183"/>
                </a:lnTo>
                <a:lnTo>
                  <a:pt x="6214321" y="1154091"/>
                </a:lnTo>
                <a:lnTo>
                  <a:pt x="6259171" y="1142559"/>
                </a:lnTo>
                <a:lnTo>
                  <a:pt x="6302169" y="1126822"/>
                </a:lnTo>
                <a:lnTo>
                  <a:pt x="6343078" y="1107115"/>
                </a:lnTo>
                <a:lnTo>
                  <a:pt x="6381665" y="1083674"/>
                </a:lnTo>
                <a:lnTo>
                  <a:pt x="6417692" y="1056733"/>
                </a:lnTo>
                <a:lnTo>
                  <a:pt x="6450926" y="1026528"/>
                </a:lnTo>
                <a:lnTo>
                  <a:pt x="6481131" y="993294"/>
                </a:lnTo>
                <a:lnTo>
                  <a:pt x="6508072" y="957266"/>
                </a:lnTo>
                <a:lnTo>
                  <a:pt x="6531514" y="918680"/>
                </a:lnTo>
                <a:lnTo>
                  <a:pt x="6551221" y="877770"/>
                </a:lnTo>
                <a:lnTo>
                  <a:pt x="6566958" y="834773"/>
                </a:lnTo>
                <a:lnTo>
                  <a:pt x="6578490" y="789922"/>
                </a:lnTo>
                <a:lnTo>
                  <a:pt x="6585581" y="743454"/>
                </a:lnTo>
                <a:lnTo>
                  <a:pt x="6587998" y="695604"/>
                </a:lnTo>
                <a:lnTo>
                  <a:pt x="6587998" y="0"/>
                </a:lnTo>
                <a:close/>
              </a:path>
            </a:pathLst>
          </a:custGeom>
          <a:solidFill>
            <a:srgbClr val="6A64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Mira’t!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2849327" y="598271"/>
            <a:ext cx="209804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40" dirty="0">
                <a:solidFill>
                  <a:srgbClr val="FFFFFF"/>
                </a:solidFill>
                <a:latin typeface="Arial MT"/>
                <a:cs typeface="Arial MT"/>
              </a:rPr>
              <a:t>Autoconeixement</a:t>
            </a:r>
            <a:endParaRPr sz="2000">
              <a:latin typeface="Arial MT"/>
              <a:cs typeface="Arial MT"/>
            </a:endParaRPr>
          </a:p>
        </p:txBody>
      </p:sp>
      <p:pic>
        <p:nvPicPr>
          <p:cNvPr id="19" name="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16432" y="667188"/>
            <a:ext cx="158978" cy="185393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835162" y="1850401"/>
            <a:ext cx="1397635" cy="58928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065" marR="5080" algn="ctr">
              <a:lnSpc>
                <a:spcPct val="104200"/>
              </a:lnSpc>
              <a:spcBef>
                <a:spcPts val="40"/>
              </a:spcBef>
            </a:pPr>
            <a:r>
              <a:rPr sz="1200" b="1" dirty="0">
                <a:latin typeface="Arial"/>
                <a:cs typeface="Arial"/>
              </a:rPr>
              <a:t>Què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és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el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que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més </a:t>
            </a:r>
            <a:r>
              <a:rPr sz="1200" b="1" dirty="0">
                <a:latin typeface="Arial"/>
                <a:cs typeface="Arial"/>
              </a:rPr>
              <a:t>valora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de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tu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la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teva </a:t>
            </a:r>
            <a:r>
              <a:rPr sz="1200" b="1" spc="-10" dirty="0">
                <a:latin typeface="Arial"/>
                <a:cs typeface="Arial"/>
              </a:rPr>
              <a:t>família?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277372" y="1753932"/>
            <a:ext cx="4194175" cy="77978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065" marR="5080" indent="-1905" algn="ctr">
              <a:lnSpc>
                <a:spcPct val="104200"/>
              </a:lnSpc>
              <a:spcBef>
                <a:spcPts val="40"/>
              </a:spcBef>
            </a:pPr>
            <a:r>
              <a:rPr sz="1200" b="1" dirty="0">
                <a:latin typeface="Arial"/>
                <a:cs typeface="Arial"/>
              </a:rPr>
              <a:t>Com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et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definiries?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Pots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utilitzar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termes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com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inquiet/a, </a:t>
            </a:r>
            <a:r>
              <a:rPr sz="1200" b="1" dirty="0">
                <a:latin typeface="Arial"/>
                <a:cs typeface="Arial"/>
              </a:rPr>
              <a:t>tranquil/il·la,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extrovertit/ida,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tímid/a,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reflexiu/iva,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impulsiu/ </a:t>
            </a:r>
            <a:r>
              <a:rPr sz="1200" b="1" dirty="0">
                <a:latin typeface="Arial"/>
                <a:cs typeface="Arial"/>
              </a:rPr>
              <a:t>iva,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optimista/pessimista,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emprenedor/a,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líder,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sociable, </a:t>
            </a:r>
            <a:r>
              <a:rPr sz="1200" b="1" dirty="0">
                <a:latin typeface="Arial"/>
                <a:cs typeface="Arial"/>
              </a:rPr>
              <a:t>segur/a, atrevit/ida, idealista/realista, </a:t>
            </a:r>
            <a:r>
              <a:rPr sz="1200" b="1" spc="-20" dirty="0">
                <a:latin typeface="Arial"/>
                <a:cs typeface="Arial"/>
              </a:rPr>
              <a:t>etc.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190900" y="1945651"/>
            <a:ext cx="1922780" cy="39878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 marR="5080" indent="278765">
              <a:lnSpc>
                <a:spcPct val="104200"/>
              </a:lnSpc>
              <a:spcBef>
                <a:spcPts val="40"/>
              </a:spcBef>
            </a:pPr>
            <a:r>
              <a:rPr sz="1200" b="1" dirty="0">
                <a:latin typeface="Arial"/>
                <a:cs typeface="Arial"/>
              </a:rPr>
              <a:t>Què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és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el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que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més </a:t>
            </a:r>
            <a:r>
              <a:rPr sz="1200" b="1" dirty="0">
                <a:latin typeface="Arial"/>
                <a:cs typeface="Arial"/>
              </a:rPr>
              <a:t>t’agrada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de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ser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estudiant?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92794" y="4851157"/>
            <a:ext cx="1482090" cy="58928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 marR="5080" algn="ctr">
              <a:lnSpc>
                <a:spcPct val="104200"/>
              </a:lnSpc>
              <a:spcBef>
                <a:spcPts val="40"/>
              </a:spcBef>
            </a:pPr>
            <a:r>
              <a:rPr sz="1200" b="1" dirty="0">
                <a:latin typeface="Arial"/>
                <a:cs typeface="Arial"/>
              </a:rPr>
              <a:t>Quins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són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els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punts </a:t>
            </a:r>
            <a:r>
              <a:rPr sz="1200" b="1" dirty="0">
                <a:latin typeface="Arial"/>
                <a:cs typeface="Arial"/>
              </a:rPr>
              <a:t>forts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de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la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teva </a:t>
            </a:r>
            <a:r>
              <a:rPr sz="1200" b="1" spc="-10" dirty="0">
                <a:latin typeface="Arial"/>
                <a:cs typeface="Arial"/>
              </a:rPr>
              <a:t>personalitat?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187913" y="4851157"/>
            <a:ext cx="1527175" cy="58928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 marR="5080" algn="ctr">
              <a:lnSpc>
                <a:spcPct val="104200"/>
              </a:lnSpc>
              <a:spcBef>
                <a:spcPts val="40"/>
              </a:spcBef>
            </a:pPr>
            <a:r>
              <a:rPr sz="1200" b="1" dirty="0">
                <a:latin typeface="Arial"/>
                <a:cs typeface="Arial"/>
              </a:rPr>
              <a:t>Què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destaquen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de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tu </a:t>
            </a:r>
            <a:r>
              <a:rPr sz="1200" b="1" dirty="0">
                <a:latin typeface="Arial"/>
                <a:cs typeface="Arial"/>
              </a:rPr>
              <a:t>els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teus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companys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spc="-50" dirty="0">
                <a:latin typeface="Arial"/>
                <a:cs typeface="Arial"/>
              </a:rPr>
              <a:t>i </a:t>
            </a:r>
            <a:r>
              <a:rPr sz="1200" b="1" spc="-10" dirty="0">
                <a:latin typeface="Arial"/>
                <a:cs typeface="Arial"/>
              </a:rPr>
              <a:t>companyes?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527253" y="4660657"/>
            <a:ext cx="2041525" cy="97028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065" marR="5080" algn="ctr">
              <a:lnSpc>
                <a:spcPct val="104200"/>
              </a:lnSpc>
              <a:spcBef>
                <a:spcPts val="40"/>
              </a:spcBef>
            </a:pPr>
            <a:r>
              <a:rPr sz="1200" b="1" dirty="0">
                <a:latin typeface="Arial"/>
                <a:cs typeface="Arial"/>
              </a:rPr>
              <a:t>En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una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situació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que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suposa </a:t>
            </a:r>
            <a:r>
              <a:rPr sz="1200" b="1" dirty="0">
                <a:latin typeface="Arial"/>
                <a:cs typeface="Arial"/>
              </a:rPr>
              <a:t>un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repte,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com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actues?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Et </a:t>
            </a:r>
            <a:r>
              <a:rPr sz="1200" b="1" dirty="0">
                <a:latin typeface="Arial"/>
                <a:cs typeface="Arial"/>
              </a:rPr>
              <a:t>desanimes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no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la</a:t>
            </a:r>
            <a:r>
              <a:rPr sz="1200" b="1" spc="-20" dirty="0">
                <a:latin typeface="Arial"/>
                <a:cs typeface="Arial"/>
              </a:rPr>
              <a:t> fas?</a:t>
            </a:r>
            <a:endParaRPr sz="1200">
              <a:latin typeface="Arial"/>
              <a:cs typeface="Arial"/>
            </a:endParaRPr>
          </a:p>
          <a:p>
            <a:pPr marL="29209" marR="21590" algn="ctr">
              <a:lnSpc>
                <a:spcPct val="104200"/>
              </a:lnSpc>
            </a:pPr>
            <a:r>
              <a:rPr sz="1200" b="1" dirty="0">
                <a:latin typeface="Arial"/>
                <a:cs typeface="Arial"/>
              </a:rPr>
              <a:t>Demanes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ajuda?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Proves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de </a:t>
            </a:r>
            <a:r>
              <a:rPr sz="1200" b="1" dirty="0">
                <a:latin typeface="Arial"/>
                <a:cs typeface="Arial"/>
              </a:rPr>
              <a:t>sortir-te’n </a:t>
            </a:r>
            <a:r>
              <a:rPr sz="1200" b="1" spc="-10" dirty="0">
                <a:latin typeface="Arial"/>
                <a:cs typeface="Arial"/>
              </a:rPr>
              <a:t>sol/a?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26" name="object 2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972605" y="453443"/>
            <a:ext cx="1262195" cy="465533"/>
          </a:xfrm>
          <a:prstGeom prst="rect">
            <a:avLst/>
          </a:prstGeom>
        </p:spPr>
      </p:pic>
      <p:sp>
        <p:nvSpPr>
          <p:cNvPr id="27" name="object 27"/>
          <p:cNvSpPr txBox="1"/>
          <p:nvPr/>
        </p:nvSpPr>
        <p:spPr>
          <a:xfrm>
            <a:off x="8533038" y="4946407"/>
            <a:ext cx="1245235" cy="39878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 marR="5080" indent="135255">
              <a:lnSpc>
                <a:spcPct val="104200"/>
              </a:lnSpc>
              <a:spcBef>
                <a:spcPts val="40"/>
              </a:spcBef>
            </a:pPr>
            <a:r>
              <a:rPr sz="1200" b="1" dirty="0">
                <a:latin typeface="Arial"/>
                <a:cs typeface="Arial"/>
              </a:rPr>
              <a:t>Què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fas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en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el </a:t>
            </a:r>
            <a:r>
              <a:rPr sz="1200" b="1" dirty="0">
                <a:latin typeface="Arial"/>
                <a:cs typeface="Arial"/>
              </a:rPr>
              <a:t>teu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temps</a:t>
            </a:r>
            <a:r>
              <a:rPr sz="1200" b="1" spc="-10" dirty="0">
                <a:latin typeface="Arial"/>
                <a:cs typeface="Arial"/>
              </a:rPr>
              <a:t> lliure?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" name="QuadreDeText 27"/>
          <p:cNvSpPr txBox="1"/>
          <p:nvPr/>
        </p:nvSpPr>
        <p:spPr>
          <a:xfrm>
            <a:off x="698500" y="2943225"/>
            <a:ext cx="1676400" cy="93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ca-ES" sz="1100" dirty="0" smtClean="0"/>
          </a:p>
          <a:p>
            <a:endParaRPr lang="ca-ES" sz="1100" dirty="0"/>
          </a:p>
          <a:p>
            <a:endParaRPr lang="ca-ES" sz="1100" dirty="0" smtClean="0"/>
          </a:p>
          <a:p>
            <a:endParaRPr lang="ca-ES" sz="1100" dirty="0"/>
          </a:p>
          <a:p>
            <a:endParaRPr lang="ca-ES" sz="1100" dirty="0"/>
          </a:p>
        </p:txBody>
      </p:sp>
      <p:sp>
        <p:nvSpPr>
          <p:cNvPr id="29" name="QuadreDeText 28"/>
          <p:cNvSpPr txBox="1"/>
          <p:nvPr/>
        </p:nvSpPr>
        <p:spPr>
          <a:xfrm>
            <a:off x="3187913" y="2853367"/>
            <a:ext cx="4139987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ca-ES" sz="1100" dirty="0" smtClean="0"/>
          </a:p>
          <a:p>
            <a:endParaRPr lang="ca-ES" sz="1100" dirty="0"/>
          </a:p>
          <a:p>
            <a:endParaRPr lang="ca-ES" sz="1100" dirty="0" smtClean="0"/>
          </a:p>
          <a:p>
            <a:endParaRPr lang="ca-ES" sz="1100" dirty="0"/>
          </a:p>
          <a:p>
            <a:endParaRPr lang="ca-ES" sz="1100" dirty="0" smtClean="0"/>
          </a:p>
          <a:p>
            <a:endParaRPr lang="ca-ES" sz="1100" dirty="0"/>
          </a:p>
        </p:txBody>
      </p:sp>
      <p:sp>
        <p:nvSpPr>
          <p:cNvPr id="30" name="QuadreDeText 29"/>
          <p:cNvSpPr txBox="1"/>
          <p:nvPr/>
        </p:nvSpPr>
        <p:spPr>
          <a:xfrm>
            <a:off x="8314090" y="2888049"/>
            <a:ext cx="1676400" cy="93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ca-ES" sz="1100" dirty="0" smtClean="0"/>
          </a:p>
          <a:p>
            <a:endParaRPr lang="ca-ES" sz="1100" dirty="0"/>
          </a:p>
          <a:p>
            <a:endParaRPr lang="ca-ES" sz="1100" dirty="0" smtClean="0"/>
          </a:p>
          <a:p>
            <a:endParaRPr lang="ca-ES" sz="1100" dirty="0"/>
          </a:p>
          <a:p>
            <a:endParaRPr lang="ca-ES" sz="1100" dirty="0"/>
          </a:p>
        </p:txBody>
      </p:sp>
      <p:sp>
        <p:nvSpPr>
          <p:cNvPr id="31" name="QuadreDeText 30"/>
          <p:cNvSpPr txBox="1"/>
          <p:nvPr/>
        </p:nvSpPr>
        <p:spPr>
          <a:xfrm>
            <a:off x="698500" y="5985565"/>
            <a:ext cx="1676400" cy="93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ca-ES" sz="1100" dirty="0" smtClean="0"/>
          </a:p>
          <a:p>
            <a:endParaRPr lang="ca-ES" sz="1100" dirty="0"/>
          </a:p>
          <a:p>
            <a:endParaRPr lang="ca-ES" sz="1100" dirty="0" smtClean="0"/>
          </a:p>
          <a:p>
            <a:endParaRPr lang="ca-ES" sz="1100" dirty="0"/>
          </a:p>
          <a:p>
            <a:endParaRPr lang="ca-ES" sz="1100" dirty="0"/>
          </a:p>
        </p:txBody>
      </p:sp>
      <p:sp>
        <p:nvSpPr>
          <p:cNvPr id="32" name="QuadreDeText 31"/>
          <p:cNvSpPr txBox="1"/>
          <p:nvPr/>
        </p:nvSpPr>
        <p:spPr>
          <a:xfrm>
            <a:off x="3113175" y="5985564"/>
            <a:ext cx="1676400" cy="93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ca-ES" sz="1100" dirty="0" smtClean="0"/>
          </a:p>
          <a:p>
            <a:endParaRPr lang="ca-ES" sz="1100" dirty="0"/>
          </a:p>
          <a:p>
            <a:endParaRPr lang="ca-ES" sz="1100" dirty="0" smtClean="0"/>
          </a:p>
          <a:p>
            <a:endParaRPr lang="ca-ES" sz="1100" dirty="0"/>
          </a:p>
          <a:p>
            <a:endParaRPr lang="ca-ES" sz="1100" dirty="0"/>
          </a:p>
        </p:txBody>
      </p:sp>
      <p:sp>
        <p:nvSpPr>
          <p:cNvPr id="33" name="QuadreDeText 32"/>
          <p:cNvSpPr txBox="1"/>
          <p:nvPr/>
        </p:nvSpPr>
        <p:spPr>
          <a:xfrm>
            <a:off x="5709518" y="5961139"/>
            <a:ext cx="1676400" cy="93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ca-ES" sz="1100" dirty="0" smtClean="0"/>
          </a:p>
          <a:p>
            <a:endParaRPr lang="ca-ES" sz="1100" dirty="0"/>
          </a:p>
          <a:p>
            <a:endParaRPr lang="ca-ES" sz="1100" dirty="0" smtClean="0"/>
          </a:p>
          <a:p>
            <a:endParaRPr lang="ca-ES" sz="1100" dirty="0"/>
          </a:p>
          <a:p>
            <a:endParaRPr lang="ca-ES" sz="1100" dirty="0"/>
          </a:p>
        </p:txBody>
      </p:sp>
      <p:sp>
        <p:nvSpPr>
          <p:cNvPr id="34" name="QuadreDeText 33"/>
          <p:cNvSpPr txBox="1"/>
          <p:nvPr/>
        </p:nvSpPr>
        <p:spPr>
          <a:xfrm>
            <a:off x="8314090" y="5929659"/>
            <a:ext cx="1676400" cy="93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ca-ES" sz="1100" dirty="0" smtClean="0"/>
          </a:p>
          <a:p>
            <a:endParaRPr lang="ca-ES" sz="1100" dirty="0"/>
          </a:p>
          <a:p>
            <a:endParaRPr lang="ca-ES" sz="1100" dirty="0" smtClean="0"/>
          </a:p>
          <a:p>
            <a:endParaRPr lang="ca-ES" sz="1100" dirty="0"/>
          </a:p>
          <a:p>
            <a:endParaRPr lang="ca-E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72480" y="4402275"/>
            <a:ext cx="2153285" cy="2718435"/>
          </a:xfrm>
          <a:custGeom>
            <a:avLst/>
            <a:gdLst/>
            <a:ahLst/>
            <a:cxnLst/>
            <a:rect l="l" t="t" r="r" b="b"/>
            <a:pathLst>
              <a:path w="2153284" h="2718434">
                <a:moveTo>
                  <a:pt x="179279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2358008"/>
                </a:lnTo>
                <a:lnTo>
                  <a:pt x="3286" y="2406857"/>
                </a:lnTo>
                <a:lnTo>
                  <a:pt x="12859" y="2453709"/>
                </a:lnTo>
                <a:lnTo>
                  <a:pt x="28290" y="2498134"/>
                </a:lnTo>
                <a:lnTo>
                  <a:pt x="49149" y="2539704"/>
                </a:lnTo>
                <a:lnTo>
                  <a:pt x="75009" y="2577990"/>
                </a:lnTo>
                <a:lnTo>
                  <a:pt x="105440" y="2612563"/>
                </a:lnTo>
                <a:lnTo>
                  <a:pt x="140012" y="2642993"/>
                </a:lnTo>
                <a:lnTo>
                  <a:pt x="178298" y="2668853"/>
                </a:lnTo>
                <a:lnTo>
                  <a:pt x="219868" y="2689712"/>
                </a:lnTo>
                <a:lnTo>
                  <a:pt x="264293" y="2705143"/>
                </a:lnTo>
                <a:lnTo>
                  <a:pt x="311145" y="2714716"/>
                </a:lnTo>
                <a:lnTo>
                  <a:pt x="359994" y="2718003"/>
                </a:lnTo>
                <a:lnTo>
                  <a:pt x="1792795" y="2718003"/>
                </a:lnTo>
                <a:lnTo>
                  <a:pt x="1841644" y="2714716"/>
                </a:lnTo>
                <a:lnTo>
                  <a:pt x="1888495" y="2705143"/>
                </a:lnTo>
                <a:lnTo>
                  <a:pt x="1932921" y="2689712"/>
                </a:lnTo>
                <a:lnTo>
                  <a:pt x="1974491" y="2668853"/>
                </a:lnTo>
                <a:lnTo>
                  <a:pt x="2012776" y="2642993"/>
                </a:lnTo>
                <a:lnTo>
                  <a:pt x="2047349" y="2612563"/>
                </a:lnTo>
                <a:lnTo>
                  <a:pt x="2077780" y="2577990"/>
                </a:lnTo>
                <a:lnTo>
                  <a:pt x="2103639" y="2539704"/>
                </a:lnTo>
                <a:lnTo>
                  <a:pt x="2124499" y="2498134"/>
                </a:lnTo>
                <a:lnTo>
                  <a:pt x="2139930" y="2453709"/>
                </a:lnTo>
                <a:lnTo>
                  <a:pt x="2149503" y="2406857"/>
                </a:lnTo>
                <a:lnTo>
                  <a:pt x="2152789" y="2358008"/>
                </a:lnTo>
                <a:lnTo>
                  <a:pt x="2152789" y="359994"/>
                </a:lnTo>
                <a:lnTo>
                  <a:pt x="2149503" y="311145"/>
                </a:lnTo>
                <a:lnTo>
                  <a:pt x="2139930" y="264293"/>
                </a:lnTo>
                <a:lnTo>
                  <a:pt x="2124499" y="219868"/>
                </a:lnTo>
                <a:lnTo>
                  <a:pt x="2103639" y="178298"/>
                </a:lnTo>
                <a:lnTo>
                  <a:pt x="2077780" y="140012"/>
                </a:lnTo>
                <a:lnTo>
                  <a:pt x="2047349" y="105440"/>
                </a:lnTo>
                <a:lnTo>
                  <a:pt x="2012776" y="75009"/>
                </a:lnTo>
                <a:lnTo>
                  <a:pt x="1974491" y="49149"/>
                </a:lnTo>
                <a:lnTo>
                  <a:pt x="1932921" y="28290"/>
                </a:lnTo>
                <a:lnTo>
                  <a:pt x="1888495" y="12859"/>
                </a:lnTo>
                <a:lnTo>
                  <a:pt x="1841644" y="3286"/>
                </a:lnTo>
                <a:lnTo>
                  <a:pt x="1792795" y="0"/>
                </a:lnTo>
                <a:close/>
              </a:path>
            </a:pathLst>
          </a:custGeom>
          <a:solidFill>
            <a:srgbClr val="EAEA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559681" y="4402275"/>
            <a:ext cx="2153285" cy="2718435"/>
          </a:xfrm>
          <a:custGeom>
            <a:avLst/>
            <a:gdLst/>
            <a:ahLst/>
            <a:cxnLst/>
            <a:rect l="l" t="t" r="r" b="b"/>
            <a:pathLst>
              <a:path w="2153284" h="2718434">
                <a:moveTo>
                  <a:pt x="179279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2358008"/>
                </a:lnTo>
                <a:lnTo>
                  <a:pt x="3286" y="2406857"/>
                </a:lnTo>
                <a:lnTo>
                  <a:pt x="12859" y="2453709"/>
                </a:lnTo>
                <a:lnTo>
                  <a:pt x="28290" y="2498134"/>
                </a:lnTo>
                <a:lnTo>
                  <a:pt x="49149" y="2539704"/>
                </a:lnTo>
                <a:lnTo>
                  <a:pt x="75009" y="2577990"/>
                </a:lnTo>
                <a:lnTo>
                  <a:pt x="105440" y="2612563"/>
                </a:lnTo>
                <a:lnTo>
                  <a:pt x="140012" y="2642993"/>
                </a:lnTo>
                <a:lnTo>
                  <a:pt x="178298" y="2668853"/>
                </a:lnTo>
                <a:lnTo>
                  <a:pt x="219868" y="2689712"/>
                </a:lnTo>
                <a:lnTo>
                  <a:pt x="264293" y="2705143"/>
                </a:lnTo>
                <a:lnTo>
                  <a:pt x="311145" y="2714716"/>
                </a:lnTo>
                <a:lnTo>
                  <a:pt x="359994" y="2718003"/>
                </a:lnTo>
                <a:lnTo>
                  <a:pt x="1792795" y="2718003"/>
                </a:lnTo>
                <a:lnTo>
                  <a:pt x="1841644" y="2714716"/>
                </a:lnTo>
                <a:lnTo>
                  <a:pt x="1888495" y="2705143"/>
                </a:lnTo>
                <a:lnTo>
                  <a:pt x="1932921" y="2689712"/>
                </a:lnTo>
                <a:lnTo>
                  <a:pt x="1974491" y="2668853"/>
                </a:lnTo>
                <a:lnTo>
                  <a:pt x="2012776" y="2642993"/>
                </a:lnTo>
                <a:lnTo>
                  <a:pt x="2047349" y="2612563"/>
                </a:lnTo>
                <a:lnTo>
                  <a:pt x="2077780" y="2577990"/>
                </a:lnTo>
                <a:lnTo>
                  <a:pt x="2103639" y="2539704"/>
                </a:lnTo>
                <a:lnTo>
                  <a:pt x="2124499" y="2498134"/>
                </a:lnTo>
                <a:lnTo>
                  <a:pt x="2139930" y="2453709"/>
                </a:lnTo>
                <a:lnTo>
                  <a:pt x="2149503" y="2406857"/>
                </a:lnTo>
                <a:lnTo>
                  <a:pt x="2152789" y="2358008"/>
                </a:lnTo>
                <a:lnTo>
                  <a:pt x="2152789" y="359994"/>
                </a:lnTo>
                <a:lnTo>
                  <a:pt x="2149503" y="311145"/>
                </a:lnTo>
                <a:lnTo>
                  <a:pt x="2139930" y="264293"/>
                </a:lnTo>
                <a:lnTo>
                  <a:pt x="2124499" y="219868"/>
                </a:lnTo>
                <a:lnTo>
                  <a:pt x="2103639" y="178298"/>
                </a:lnTo>
                <a:lnTo>
                  <a:pt x="2077780" y="140012"/>
                </a:lnTo>
                <a:lnTo>
                  <a:pt x="2047349" y="105440"/>
                </a:lnTo>
                <a:lnTo>
                  <a:pt x="2012776" y="75009"/>
                </a:lnTo>
                <a:lnTo>
                  <a:pt x="1974491" y="49149"/>
                </a:lnTo>
                <a:lnTo>
                  <a:pt x="1932921" y="28290"/>
                </a:lnTo>
                <a:lnTo>
                  <a:pt x="1888495" y="12859"/>
                </a:lnTo>
                <a:lnTo>
                  <a:pt x="1841644" y="3286"/>
                </a:lnTo>
                <a:lnTo>
                  <a:pt x="1792795" y="0"/>
                </a:lnTo>
                <a:close/>
              </a:path>
            </a:pathLst>
          </a:custGeom>
          <a:solidFill>
            <a:srgbClr val="EAEA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45030" y="4402275"/>
            <a:ext cx="2153285" cy="2718435"/>
          </a:xfrm>
          <a:custGeom>
            <a:avLst/>
            <a:gdLst/>
            <a:ahLst/>
            <a:cxnLst/>
            <a:rect l="l" t="t" r="r" b="b"/>
            <a:pathLst>
              <a:path w="2153285" h="2718434">
                <a:moveTo>
                  <a:pt x="179279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2358008"/>
                </a:lnTo>
                <a:lnTo>
                  <a:pt x="3286" y="2406857"/>
                </a:lnTo>
                <a:lnTo>
                  <a:pt x="12859" y="2453709"/>
                </a:lnTo>
                <a:lnTo>
                  <a:pt x="28290" y="2498134"/>
                </a:lnTo>
                <a:lnTo>
                  <a:pt x="49149" y="2539704"/>
                </a:lnTo>
                <a:lnTo>
                  <a:pt x="75009" y="2577990"/>
                </a:lnTo>
                <a:lnTo>
                  <a:pt x="105440" y="2612563"/>
                </a:lnTo>
                <a:lnTo>
                  <a:pt x="140012" y="2642993"/>
                </a:lnTo>
                <a:lnTo>
                  <a:pt x="178298" y="2668853"/>
                </a:lnTo>
                <a:lnTo>
                  <a:pt x="219868" y="2689712"/>
                </a:lnTo>
                <a:lnTo>
                  <a:pt x="264293" y="2705143"/>
                </a:lnTo>
                <a:lnTo>
                  <a:pt x="311145" y="2714716"/>
                </a:lnTo>
                <a:lnTo>
                  <a:pt x="359994" y="2718003"/>
                </a:lnTo>
                <a:lnTo>
                  <a:pt x="1792795" y="2718003"/>
                </a:lnTo>
                <a:lnTo>
                  <a:pt x="1841644" y="2714716"/>
                </a:lnTo>
                <a:lnTo>
                  <a:pt x="1888495" y="2705143"/>
                </a:lnTo>
                <a:lnTo>
                  <a:pt x="1932921" y="2689712"/>
                </a:lnTo>
                <a:lnTo>
                  <a:pt x="1974491" y="2668853"/>
                </a:lnTo>
                <a:lnTo>
                  <a:pt x="2012776" y="2642993"/>
                </a:lnTo>
                <a:lnTo>
                  <a:pt x="2047349" y="2612563"/>
                </a:lnTo>
                <a:lnTo>
                  <a:pt x="2077780" y="2577990"/>
                </a:lnTo>
                <a:lnTo>
                  <a:pt x="2103639" y="2539704"/>
                </a:lnTo>
                <a:lnTo>
                  <a:pt x="2124499" y="2498134"/>
                </a:lnTo>
                <a:lnTo>
                  <a:pt x="2139930" y="2453709"/>
                </a:lnTo>
                <a:lnTo>
                  <a:pt x="2149503" y="2406857"/>
                </a:lnTo>
                <a:lnTo>
                  <a:pt x="2152789" y="2358008"/>
                </a:lnTo>
                <a:lnTo>
                  <a:pt x="2152789" y="359994"/>
                </a:lnTo>
                <a:lnTo>
                  <a:pt x="2149503" y="311145"/>
                </a:lnTo>
                <a:lnTo>
                  <a:pt x="2139930" y="264293"/>
                </a:lnTo>
                <a:lnTo>
                  <a:pt x="2124499" y="219868"/>
                </a:lnTo>
                <a:lnTo>
                  <a:pt x="2103639" y="178298"/>
                </a:lnTo>
                <a:lnTo>
                  <a:pt x="2077780" y="140012"/>
                </a:lnTo>
                <a:lnTo>
                  <a:pt x="2047349" y="105440"/>
                </a:lnTo>
                <a:lnTo>
                  <a:pt x="2012776" y="75009"/>
                </a:lnTo>
                <a:lnTo>
                  <a:pt x="1974491" y="49149"/>
                </a:lnTo>
                <a:lnTo>
                  <a:pt x="1932921" y="28290"/>
                </a:lnTo>
                <a:lnTo>
                  <a:pt x="1888495" y="12859"/>
                </a:lnTo>
                <a:lnTo>
                  <a:pt x="1841644" y="3286"/>
                </a:lnTo>
                <a:lnTo>
                  <a:pt x="1792795" y="0"/>
                </a:lnTo>
                <a:close/>
              </a:path>
            </a:pathLst>
          </a:custGeom>
          <a:solidFill>
            <a:srgbClr val="EAEA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32531" y="4402275"/>
            <a:ext cx="2153285" cy="2718435"/>
          </a:xfrm>
          <a:custGeom>
            <a:avLst/>
            <a:gdLst/>
            <a:ahLst/>
            <a:cxnLst/>
            <a:rect l="l" t="t" r="r" b="b"/>
            <a:pathLst>
              <a:path w="2153285" h="2718434">
                <a:moveTo>
                  <a:pt x="179279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2358008"/>
                </a:lnTo>
                <a:lnTo>
                  <a:pt x="3286" y="2406857"/>
                </a:lnTo>
                <a:lnTo>
                  <a:pt x="12859" y="2453709"/>
                </a:lnTo>
                <a:lnTo>
                  <a:pt x="28290" y="2498134"/>
                </a:lnTo>
                <a:lnTo>
                  <a:pt x="49149" y="2539704"/>
                </a:lnTo>
                <a:lnTo>
                  <a:pt x="75009" y="2577990"/>
                </a:lnTo>
                <a:lnTo>
                  <a:pt x="105440" y="2612563"/>
                </a:lnTo>
                <a:lnTo>
                  <a:pt x="140012" y="2642993"/>
                </a:lnTo>
                <a:lnTo>
                  <a:pt x="178298" y="2668853"/>
                </a:lnTo>
                <a:lnTo>
                  <a:pt x="219868" y="2689712"/>
                </a:lnTo>
                <a:lnTo>
                  <a:pt x="264293" y="2705143"/>
                </a:lnTo>
                <a:lnTo>
                  <a:pt x="311145" y="2714716"/>
                </a:lnTo>
                <a:lnTo>
                  <a:pt x="359994" y="2718003"/>
                </a:lnTo>
                <a:lnTo>
                  <a:pt x="1792795" y="2718003"/>
                </a:lnTo>
                <a:lnTo>
                  <a:pt x="1841644" y="2714716"/>
                </a:lnTo>
                <a:lnTo>
                  <a:pt x="1888495" y="2705143"/>
                </a:lnTo>
                <a:lnTo>
                  <a:pt x="1932921" y="2689712"/>
                </a:lnTo>
                <a:lnTo>
                  <a:pt x="1974491" y="2668853"/>
                </a:lnTo>
                <a:lnTo>
                  <a:pt x="2012776" y="2642993"/>
                </a:lnTo>
                <a:lnTo>
                  <a:pt x="2047349" y="2612563"/>
                </a:lnTo>
                <a:lnTo>
                  <a:pt x="2077780" y="2577990"/>
                </a:lnTo>
                <a:lnTo>
                  <a:pt x="2103639" y="2539704"/>
                </a:lnTo>
                <a:lnTo>
                  <a:pt x="2124499" y="2498134"/>
                </a:lnTo>
                <a:lnTo>
                  <a:pt x="2139930" y="2453709"/>
                </a:lnTo>
                <a:lnTo>
                  <a:pt x="2149503" y="2406857"/>
                </a:lnTo>
                <a:lnTo>
                  <a:pt x="2152789" y="2358008"/>
                </a:lnTo>
                <a:lnTo>
                  <a:pt x="2152789" y="359994"/>
                </a:lnTo>
                <a:lnTo>
                  <a:pt x="2149503" y="311145"/>
                </a:lnTo>
                <a:lnTo>
                  <a:pt x="2139930" y="264293"/>
                </a:lnTo>
                <a:lnTo>
                  <a:pt x="2124499" y="219868"/>
                </a:lnTo>
                <a:lnTo>
                  <a:pt x="2103639" y="178298"/>
                </a:lnTo>
                <a:lnTo>
                  <a:pt x="2077780" y="140012"/>
                </a:lnTo>
                <a:lnTo>
                  <a:pt x="2047349" y="105440"/>
                </a:lnTo>
                <a:lnTo>
                  <a:pt x="2012776" y="75009"/>
                </a:lnTo>
                <a:lnTo>
                  <a:pt x="1974491" y="49149"/>
                </a:lnTo>
                <a:lnTo>
                  <a:pt x="1932921" y="28290"/>
                </a:lnTo>
                <a:lnTo>
                  <a:pt x="1888495" y="12859"/>
                </a:lnTo>
                <a:lnTo>
                  <a:pt x="1841644" y="3286"/>
                </a:lnTo>
                <a:lnTo>
                  <a:pt x="1792795" y="0"/>
                </a:lnTo>
                <a:close/>
              </a:path>
            </a:pathLst>
          </a:custGeom>
          <a:solidFill>
            <a:srgbClr val="EAEA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45030" y="4402275"/>
            <a:ext cx="2153285" cy="1055370"/>
          </a:xfrm>
          <a:custGeom>
            <a:avLst/>
            <a:gdLst/>
            <a:ahLst/>
            <a:cxnLst/>
            <a:rect l="l" t="t" r="r" b="b"/>
            <a:pathLst>
              <a:path w="2153285" h="1055370">
                <a:moveTo>
                  <a:pt x="179279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1055331"/>
                </a:lnTo>
                <a:lnTo>
                  <a:pt x="2152789" y="1055331"/>
                </a:lnTo>
                <a:lnTo>
                  <a:pt x="2152789" y="359994"/>
                </a:lnTo>
                <a:lnTo>
                  <a:pt x="2149503" y="311145"/>
                </a:lnTo>
                <a:lnTo>
                  <a:pt x="2139930" y="264293"/>
                </a:lnTo>
                <a:lnTo>
                  <a:pt x="2124499" y="219868"/>
                </a:lnTo>
                <a:lnTo>
                  <a:pt x="2103639" y="178298"/>
                </a:lnTo>
                <a:lnTo>
                  <a:pt x="2077780" y="140012"/>
                </a:lnTo>
                <a:lnTo>
                  <a:pt x="2047349" y="105440"/>
                </a:lnTo>
                <a:lnTo>
                  <a:pt x="2012776" y="75009"/>
                </a:lnTo>
                <a:lnTo>
                  <a:pt x="1974491" y="49149"/>
                </a:lnTo>
                <a:lnTo>
                  <a:pt x="1932921" y="28290"/>
                </a:lnTo>
                <a:lnTo>
                  <a:pt x="1888495" y="12859"/>
                </a:lnTo>
                <a:lnTo>
                  <a:pt x="1841644" y="3286"/>
                </a:lnTo>
                <a:lnTo>
                  <a:pt x="1792795" y="0"/>
                </a:lnTo>
                <a:close/>
              </a:path>
            </a:pathLst>
          </a:custGeom>
          <a:solidFill>
            <a:srgbClr val="B4BB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32531" y="4402275"/>
            <a:ext cx="2153285" cy="1055370"/>
          </a:xfrm>
          <a:custGeom>
            <a:avLst/>
            <a:gdLst/>
            <a:ahLst/>
            <a:cxnLst/>
            <a:rect l="l" t="t" r="r" b="b"/>
            <a:pathLst>
              <a:path w="2153285" h="1055370">
                <a:moveTo>
                  <a:pt x="179279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1055331"/>
                </a:lnTo>
                <a:lnTo>
                  <a:pt x="2152789" y="1055331"/>
                </a:lnTo>
                <a:lnTo>
                  <a:pt x="2152789" y="359994"/>
                </a:lnTo>
                <a:lnTo>
                  <a:pt x="2149503" y="311145"/>
                </a:lnTo>
                <a:lnTo>
                  <a:pt x="2139930" y="264293"/>
                </a:lnTo>
                <a:lnTo>
                  <a:pt x="2124499" y="219868"/>
                </a:lnTo>
                <a:lnTo>
                  <a:pt x="2103639" y="178298"/>
                </a:lnTo>
                <a:lnTo>
                  <a:pt x="2077780" y="140012"/>
                </a:lnTo>
                <a:lnTo>
                  <a:pt x="2047349" y="105440"/>
                </a:lnTo>
                <a:lnTo>
                  <a:pt x="2012776" y="75009"/>
                </a:lnTo>
                <a:lnTo>
                  <a:pt x="1974491" y="49149"/>
                </a:lnTo>
                <a:lnTo>
                  <a:pt x="1932921" y="28290"/>
                </a:lnTo>
                <a:lnTo>
                  <a:pt x="1888495" y="12859"/>
                </a:lnTo>
                <a:lnTo>
                  <a:pt x="1841644" y="3286"/>
                </a:lnTo>
                <a:lnTo>
                  <a:pt x="1792795" y="0"/>
                </a:lnTo>
                <a:close/>
              </a:path>
            </a:pathLst>
          </a:custGeom>
          <a:solidFill>
            <a:srgbClr val="B4BB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559680" y="4402275"/>
            <a:ext cx="2153285" cy="1055370"/>
          </a:xfrm>
          <a:custGeom>
            <a:avLst/>
            <a:gdLst/>
            <a:ahLst/>
            <a:cxnLst/>
            <a:rect l="l" t="t" r="r" b="b"/>
            <a:pathLst>
              <a:path w="2153284" h="1055370">
                <a:moveTo>
                  <a:pt x="179279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1055331"/>
                </a:lnTo>
                <a:lnTo>
                  <a:pt x="2152789" y="1055331"/>
                </a:lnTo>
                <a:lnTo>
                  <a:pt x="2152789" y="359994"/>
                </a:lnTo>
                <a:lnTo>
                  <a:pt x="2149503" y="311145"/>
                </a:lnTo>
                <a:lnTo>
                  <a:pt x="2139930" y="264293"/>
                </a:lnTo>
                <a:lnTo>
                  <a:pt x="2124499" y="219868"/>
                </a:lnTo>
                <a:lnTo>
                  <a:pt x="2103639" y="178298"/>
                </a:lnTo>
                <a:lnTo>
                  <a:pt x="2077780" y="140012"/>
                </a:lnTo>
                <a:lnTo>
                  <a:pt x="2047349" y="105440"/>
                </a:lnTo>
                <a:lnTo>
                  <a:pt x="2012776" y="75009"/>
                </a:lnTo>
                <a:lnTo>
                  <a:pt x="1974491" y="49149"/>
                </a:lnTo>
                <a:lnTo>
                  <a:pt x="1932921" y="28290"/>
                </a:lnTo>
                <a:lnTo>
                  <a:pt x="1888495" y="12859"/>
                </a:lnTo>
                <a:lnTo>
                  <a:pt x="1841644" y="3286"/>
                </a:lnTo>
                <a:lnTo>
                  <a:pt x="1792795" y="0"/>
                </a:lnTo>
                <a:close/>
              </a:path>
            </a:pathLst>
          </a:custGeom>
          <a:solidFill>
            <a:srgbClr val="B4BB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072480" y="4402275"/>
            <a:ext cx="2153285" cy="1055370"/>
          </a:xfrm>
          <a:custGeom>
            <a:avLst/>
            <a:gdLst/>
            <a:ahLst/>
            <a:cxnLst/>
            <a:rect l="l" t="t" r="r" b="b"/>
            <a:pathLst>
              <a:path w="2153284" h="1055370">
                <a:moveTo>
                  <a:pt x="179279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1055331"/>
                </a:lnTo>
                <a:lnTo>
                  <a:pt x="2152789" y="1055331"/>
                </a:lnTo>
                <a:lnTo>
                  <a:pt x="2152789" y="359994"/>
                </a:lnTo>
                <a:lnTo>
                  <a:pt x="2149503" y="311145"/>
                </a:lnTo>
                <a:lnTo>
                  <a:pt x="2139930" y="264293"/>
                </a:lnTo>
                <a:lnTo>
                  <a:pt x="2124499" y="219868"/>
                </a:lnTo>
                <a:lnTo>
                  <a:pt x="2103639" y="178298"/>
                </a:lnTo>
                <a:lnTo>
                  <a:pt x="2077780" y="140012"/>
                </a:lnTo>
                <a:lnTo>
                  <a:pt x="2047349" y="105440"/>
                </a:lnTo>
                <a:lnTo>
                  <a:pt x="2012776" y="75009"/>
                </a:lnTo>
                <a:lnTo>
                  <a:pt x="1974491" y="49149"/>
                </a:lnTo>
                <a:lnTo>
                  <a:pt x="1932921" y="28290"/>
                </a:lnTo>
                <a:lnTo>
                  <a:pt x="1888495" y="12859"/>
                </a:lnTo>
                <a:lnTo>
                  <a:pt x="1841644" y="3286"/>
                </a:lnTo>
                <a:lnTo>
                  <a:pt x="1792795" y="0"/>
                </a:lnTo>
                <a:close/>
              </a:path>
            </a:pathLst>
          </a:custGeom>
          <a:solidFill>
            <a:srgbClr val="B4BB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072480" y="1527926"/>
            <a:ext cx="2153285" cy="2600325"/>
          </a:xfrm>
          <a:custGeom>
            <a:avLst/>
            <a:gdLst/>
            <a:ahLst/>
            <a:cxnLst/>
            <a:rect l="l" t="t" r="r" b="b"/>
            <a:pathLst>
              <a:path w="2153284" h="2600325">
                <a:moveTo>
                  <a:pt x="179279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2239797"/>
                </a:lnTo>
                <a:lnTo>
                  <a:pt x="3286" y="2288646"/>
                </a:lnTo>
                <a:lnTo>
                  <a:pt x="12859" y="2335498"/>
                </a:lnTo>
                <a:lnTo>
                  <a:pt x="28290" y="2379925"/>
                </a:lnTo>
                <a:lnTo>
                  <a:pt x="49149" y="2421496"/>
                </a:lnTo>
                <a:lnTo>
                  <a:pt x="75009" y="2459783"/>
                </a:lnTo>
                <a:lnTo>
                  <a:pt x="105440" y="2494357"/>
                </a:lnTo>
                <a:lnTo>
                  <a:pt x="140012" y="2524789"/>
                </a:lnTo>
                <a:lnTo>
                  <a:pt x="178298" y="2550651"/>
                </a:lnTo>
                <a:lnTo>
                  <a:pt x="219868" y="2571512"/>
                </a:lnTo>
                <a:lnTo>
                  <a:pt x="264293" y="2586943"/>
                </a:lnTo>
                <a:lnTo>
                  <a:pt x="311145" y="2596517"/>
                </a:lnTo>
                <a:lnTo>
                  <a:pt x="359994" y="2599804"/>
                </a:lnTo>
                <a:lnTo>
                  <a:pt x="1792795" y="2599804"/>
                </a:lnTo>
                <a:lnTo>
                  <a:pt x="1841644" y="2596517"/>
                </a:lnTo>
                <a:lnTo>
                  <a:pt x="1888495" y="2586943"/>
                </a:lnTo>
                <a:lnTo>
                  <a:pt x="1932921" y="2571512"/>
                </a:lnTo>
                <a:lnTo>
                  <a:pt x="1974491" y="2550651"/>
                </a:lnTo>
                <a:lnTo>
                  <a:pt x="2012776" y="2524789"/>
                </a:lnTo>
                <a:lnTo>
                  <a:pt x="2047349" y="2494357"/>
                </a:lnTo>
                <a:lnTo>
                  <a:pt x="2077780" y="2459783"/>
                </a:lnTo>
                <a:lnTo>
                  <a:pt x="2103639" y="2421496"/>
                </a:lnTo>
                <a:lnTo>
                  <a:pt x="2124499" y="2379925"/>
                </a:lnTo>
                <a:lnTo>
                  <a:pt x="2139930" y="2335498"/>
                </a:lnTo>
                <a:lnTo>
                  <a:pt x="2149503" y="2288646"/>
                </a:lnTo>
                <a:lnTo>
                  <a:pt x="2152789" y="2239797"/>
                </a:lnTo>
                <a:lnTo>
                  <a:pt x="2152789" y="359994"/>
                </a:lnTo>
                <a:lnTo>
                  <a:pt x="2149503" y="311145"/>
                </a:lnTo>
                <a:lnTo>
                  <a:pt x="2139930" y="264293"/>
                </a:lnTo>
                <a:lnTo>
                  <a:pt x="2124499" y="219868"/>
                </a:lnTo>
                <a:lnTo>
                  <a:pt x="2103639" y="178298"/>
                </a:lnTo>
                <a:lnTo>
                  <a:pt x="2077780" y="140012"/>
                </a:lnTo>
                <a:lnTo>
                  <a:pt x="2047349" y="105440"/>
                </a:lnTo>
                <a:lnTo>
                  <a:pt x="2012776" y="75009"/>
                </a:lnTo>
                <a:lnTo>
                  <a:pt x="1974491" y="49149"/>
                </a:lnTo>
                <a:lnTo>
                  <a:pt x="1932921" y="28290"/>
                </a:lnTo>
                <a:lnTo>
                  <a:pt x="1888495" y="12859"/>
                </a:lnTo>
                <a:lnTo>
                  <a:pt x="1841644" y="3286"/>
                </a:lnTo>
                <a:lnTo>
                  <a:pt x="1792795" y="0"/>
                </a:lnTo>
                <a:close/>
              </a:path>
            </a:pathLst>
          </a:custGeom>
          <a:solidFill>
            <a:srgbClr val="EAEA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45030" y="1536926"/>
            <a:ext cx="4741545" cy="2600325"/>
          </a:xfrm>
          <a:custGeom>
            <a:avLst/>
            <a:gdLst/>
            <a:ahLst/>
            <a:cxnLst/>
            <a:rect l="l" t="t" r="r" b="b"/>
            <a:pathLst>
              <a:path w="4741545" h="2600325">
                <a:moveTo>
                  <a:pt x="438119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2239797"/>
                </a:lnTo>
                <a:lnTo>
                  <a:pt x="3286" y="2288646"/>
                </a:lnTo>
                <a:lnTo>
                  <a:pt x="12859" y="2335498"/>
                </a:lnTo>
                <a:lnTo>
                  <a:pt x="28290" y="2379925"/>
                </a:lnTo>
                <a:lnTo>
                  <a:pt x="49149" y="2421496"/>
                </a:lnTo>
                <a:lnTo>
                  <a:pt x="75009" y="2459783"/>
                </a:lnTo>
                <a:lnTo>
                  <a:pt x="105440" y="2494357"/>
                </a:lnTo>
                <a:lnTo>
                  <a:pt x="140012" y="2524789"/>
                </a:lnTo>
                <a:lnTo>
                  <a:pt x="178298" y="2550651"/>
                </a:lnTo>
                <a:lnTo>
                  <a:pt x="219868" y="2571512"/>
                </a:lnTo>
                <a:lnTo>
                  <a:pt x="264293" y="2586943"/>
                </a:lnTo>
                <a:lnTo>
                  <a:pt x="311145" y="2596517"/>
                </a:lnTo>
                <a:lnTo>
                  <a:pt x="359994" y="2599804"/>
                </a:lnTo>
                <a:lnTo>
                  <a:pt x="4381195" y="2599804"/>
                </a:lnTo>
                <a:lnTo>
                  <a:pt x="4430044" y="2596517"/>
                </a:lnTo>
                <a:lnTo>
                  <a:pt x="4476895" y="2586943"/>
                </a:lnTo>
                <a:lnTo>
                  <a:pt x="4521320" y="2571512"/>
                </a:lnTo>
                <a:lnTo>
                  <a:pt x="4562890" y="2550651"/>
                </a:lnTo>
                <a:lnTo>
                  <a:pt x="4601176" y="2524789"/>
                </a:lnTo>
                <a:lnTo>
                  <a:pt x="4635749" y="2494357"/>
                </a:lnTo>
                <a:lnTo>
                  <a:pt x="4666179" y="2459783"/>
                </a:lnTo>
                <a:lnTo>
                  <a:pt x="4692039" y="2421496"/>
                </a:lnTo>
                <a:lnTo>
                  <a:pt x="4712899" y="2379925"/>
                </a:lnTo>
                <a:lnTo>
                  <a:pt x="4728330" y="2335498"/>
                </a:lnTo>
                <a:lnTo>
                  <a:pt x="4737903" y="2288646"/>
                </a:lnTo>
                <a:lnTo>
                  <a:pt x="4741189" y="2239797"/>
                </a:lnTo>
                <a:lnTo>
                  <a:pt x="4741189" y="359994"/>
                </a:lnTo>
                <a:lnTo>
                  <a:pt x="4737903" y="311145"/>
                </a:lnTo>
                <a:lnTo>
                  <a:pt x="4728330" y="264293"/>
                </a:lnTo>
                <a:lnTo>
                  <a:pt x="4712899" y="219868"/>
                </a:lnTo>
                <a:lnTo>
                  <a:pt x="4692039" y="178298"/>
                </a:lnTo>
                <a:lnTo>
                  <a:pt x="4666179" y="140012"/>
                </a:lnTo>
                <a:lnTo>
                  <a:pt x="4635749" y="105440"/>
                </a:lnTo>
                <a:lnTo>
                  <a:pt x="4601176" y="75009"/>
                </a:lnTo>
                <a:lnTo>
                  <a:pt x="4562890" y="49149"/>
                </a:lnTo>
                <a:lnTo>
                  <a:pt x="4521320" y="28290"/>
                </a:lnTo>
                <a:lnTo>
                  <a:pt x="4476895" y="12859"/>
                </a:lnTo>
                <a:lnTo>
                  <a:pt x="4430044" y="3286"/>
                </a:lnTo>
                <a:lnTo>
                  <a:pt x="4381195" y="0"/>
                </a:lnTo>
                <a:close/>
              </a:path>
            </a:pathLst>
          </a:custGeom>
          <a:solidFill>
            <a:srgbClr val="EAEA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559681" y="1527926"/>
            <a:ext cx="2153285" cy="2600325"/>
          </a:xfrm>
          <a:custGeom>
            <a:avLst/>
            <a:gdLst/>
            <a:ahLst/>
            <a:cxnLst/>
            <a:rect l="l" t="t" r="r" b="b"/>
            <a:pathLst>
              <a:path w="2153284" h="2600325">
                <a:moveTo>
                  <a:pt x="179279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2239797"/>
                </a:lnTo>
                <a:lnTo>
                  <a:pt x="3286" y="2288646"/>
                </a:lnTo>
                <a:lnTo>
                  <a:pt x="12859" y="2335498"/>
                </a:lnTo>
                <a:lnTo>
                  <a:pt x="28290" y="2379925"/>
                </a:lnTo>
                <a:lnTo>
                  <a:pt x="49149" y="2421496"/>
                </a:lnTo>
                <a:lnTo>
                  <a:pt x="75009" y="2459783"/>
                </a:lnTo>
                <a:lnTo>
                  <a:pt x="105440" y="2494357"/>
                </a:lnTo>
                <a:lnTo>
                  <a:pt x="140012" y="2524789"/>
                </a:lnTo>
                <a:lnTo>
                  <a:pt x="178298" y="2550651"/>
                </a:lnTo>
                <a:lnTo>
                  <a:pt x="219868" y="2571512"/>
                </a:lnTo>
                <a:lnTo>
                  <a:pt x="264293" y="2586943"/>
                </a:lnTo>
                <a:lnTo>
                  <a:pt x="311145" y="2596517"/>
                </a:lnTo>
                <a:lnTo>
                  <a:pt x="359994" y="2599804"/>
                </a:lnTo>
                <a:lnTo>
                  <a:pt x="1792795" y="2599804"/>
                </a:lnTo>
                <a:lnTo>
                  <a:pt x="1841644" y="2596517"/>
                </a:lnTo>
                <a:lnTo>
                  <a:pt x="1888495" y="2586943"/>
                </a:lnTo>
                <a:lnTo>
                  <a:pt x="1932921" y="2571512"/>
                </a:lnTo>
                <a:lnTo>
                  <a:pt x="1974491" y="2550651"/>
                </a:lnTo>
                <a:lnTo>
                  <a:pt x="2012776" y="2524789"/>
                </a:lnTo>
                <a:lnTo>
                  <a:pt x="2047349" y="2494357"/>
                </a:lnTo>
                <a:lnTo>
                  <a:pt x="2077780" y="2459783"/>
                </a:lnTo>
                <a:lnTo>
                  <a:pt x="2103639" y="2421496"/>
                </a:lnTo>
                <a:lnTo>
                  <a:pt x="2124499" y="2379925"/>
                </a:lnTo>
                <a:lnTo>
                  <a:pt x="2139930" y="2335498"/>
                </a:lnTo>
                <a:lnTo>
                  <a:pt x="2149503" y="2288646"/>
                </a:lnTo>
                <a:lnTo>
                  <a:pt x="2152789" y="2239797"/>
                </a:lnTo>
                <a:lnTo>
                  <a:pt x="2152789" y="359994"/>
                </a:lnTo>
                <a:lnTo>
                  <a:pt x="2149503" y="311145"/>
                </a:lnTo>
                <a:lnTo>
                  <a:pt x="2139930" y="264293"/>
                </a:lnTo>
                <a:lnTo>
                  <a:pt x="2124499" y="219868"/>
                </a:lnTo>
                <a:lnTo>
                  <a:pt x="2103639" y="178298"/>
                </a:lnTo>
                <a:lnTo>
                  <a:pt x="2077780" y="140012"/>
                </a:lnTo>
                <a:lnTo>
                  <a:pt x="2047349" y="105440"/>
                </a:lnTo>
                <a:lnTo>
                  <a:pt x="2012776" y="75009"/>
                </a:lnTo>
                <a:lnTo>
                  <a:pt x="1974491" y="49149"/>
                </a:lnTo>
                <a:lnTo>
                  <a:pt x="1932921" y="28290"/>
                </a:lnTo>
                <a:lnTo>
                  <a:pt x="1888495" y="12859"/>
                </a:lnTo>
                <a:lnTo>
                  <a:pt x="1841644" y="3286"/>
                </a:lnTo>
                <a:lnTo>
                  <a:pt x="1792795" y="0"/>
                </a:lnTo>
                <a:close/>
              </a:path>
            </a:pathLst>
          </a:custGeom>
          <a:solidFill>
            <a:srgbClr val="EAEA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072480" y="1518400"/>
            <a:ext cx="2153285" cy="866775"/>
          </a:xfrm>
          <a:custGeom>
            <a:avLst/>
            <a:gdLst/>
            <a:ahLst/>
            <a:cxnLst/>
            <a:rect l="l" t="t" r="r" b="b"/>
            <a:pathLst>
              <a:path w="2153284" h="866775">
                <a:moveTo>
                  <a:pt x="179279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866470"/>
                </a:lnTo>
                <a:lnTo>
                  <a:pt x="2152789" y="866470"/>
                </a:lnTo>
                <a:lnTo>
                  <a:pt x="2152789" y="359994"/>
                </a:lnTo>
                <a:lnTo>
                  <a:pt x="2149503" y="311145"/>
                </a:lnTo>
                <a:lnTo>
                  <a:pt x="2139930" y="264293"/>
                </a:lnTo>
                <a:lnTo>
                  <a:pt x="2124499" y="219868"/>
                </a:lnTo>
                <a:lnTo>
                  <a:pt x="2103639" y="178298"/>
                </a:lnTo>
                <a:lnTo>
                  <a:pt x="2077780" y="140012"/>
                </a:lnTo>
                <a:lnTo>
                  <a:pt x="2047349" y="105440"/>
                </a:lnTo>
                <a:lnTo>
                  <a:pt x="2012776" y="75009"/>
                </a:lnTo>
                <a:lnTo>
                  <a:pt x="1974491" y="49149"/>
                </a:lnTo>
                <a:lnTo>
                  <a:pt x="1932921" y="28290"/>
                </a:lnTo>
                <a:lnTo>
                  <a:pt x="1888495" y="12859"/>
                </a:lnTo>
                <a:lnTo>
                  <a:pt x="1841644" y="3286"/>
                </a:lnTo>
                <a:lnTo>
                  <a:pt x="1792795" y="0"/>
                </a:lnTo>
                <a:close/>
              </a:path>
            </a:pathLst>
          </a:custGeom>
          <a:solidFill>
            <a:srgbClr val="B4BB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559680" y="1518400"/>
            <a:ext cx="2153285" cy="866775"/>
          </a:xfrm>
          <a:custGeom>
            <a:avLst/>
            <a:gdLst/>
            <a:ahLst/>
            <a:cxnLst/>
            <a:rect l="l" t="t" r="r" b="b"/>
            <a:pathLst>
              <a:path w="2153284" h="866775">
                <a:moveTo>
                  <a:pt x="179279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866470"/>
                </a:lnTo>
                <a:lnTo>
                  <a:pt x="2152789" y="866470"/>
                </a:lnTo>
                <a:lnTo>
                  <a:pt x="2152789" y="359994"/>
                </a:lnTo>
                <a:lnTo>
                  <a:pt x="2149503" y="311145"/>
                </a:lnTo>
                <a:lnTo>
                  <a:pt x="2139930" y="264293"/>
                </a:lnTo>
                <a:lnTo>
                  <a:pt x="2124499" y="219868"/>
                </a:lnTo>
                <a:lnTo>
                  <a:pt x="2103639" y="178298"/>
                </a:lnTo>
                <a:lnTo>
                  <a:pt x="2077780" y="140012"/>
                </a:lnTo>
                <a:lnTo>
                  <a:pt x="2047349" y="105440"/>
                </a:lnTo>
                <a:lnTo>
                  <a:pt x="2012776" y="75009"/>
                </a:lnTo>
                <a:lnTo>
                  <a:pt x="1974491" y="49149"/>
                </a:lnTo>
                <a:lnTo>
                  <a:pt x="1932921" y="28290"/>
                </a:lnTo>
                <a:lnTo>
                  <a:pt x="1888495" y="12859"/>
                </a:lnTo>
                <a:lnTo>
                  <a:pt x="1841644" y="3286"/>
                </a:lnTo>
                <a:lnTo>
                  <a:pt x="1792795" y="0"/>
                </a:lnTo>
                <a:close/>
              </a:path>
            </a:pathLst>
          </a:custGeom>
          <a:solidFill>
            <a:srgbClr val="B4BB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45030" y="1527401"/>
            <a:ext cx="4741545" cy="866775"/>
          </a:xfrm>
          <a:custGeom>
            <a:avLst/>
            <a:gdLst/>
            <a:ahLst/>
            <a:cxnLst/>
            <a:rect l="l" t="t" r="r" b="b"/>
            <a:pathLst>
              <a:path w="4741545" h="866775">
                <a:moveTo>
                  <a:pt x="4381195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866470"/>
                </a:lnTo>
                <a:lnTo>
                  <a:pt x="4741189" y="866470"/>
                </a:lnTo>
                <a:lnTo>
                  <a:pt x="4741189" y="359994"/>
                </a:lnTo>
                <a:lnTo>
                  <a:pt x="4737903" y="311145"/>
                </a:lnTo>
                <a:lnTo>
                  <a:pt x="4728330" y="264293"/>
                </a:lnTo>
                <a:lnTo>
                  <a:pt x="4712899" y="219868"/>
                </a:lnTo>
                <a:lnTo>
                  <a:pt x="4692039" y="178298"/>
                </a:lnTo>
                <a:lnTo>
                  <a:pt x="4666179" y="140012"/>
                </a:lnTo>
                <a:lnTo>
                  <a:pt x="4635749" y="105440"/>
                </a:lnTo>
                <a:lnTo>
                  <a:pt x="4601176" y="75009"/>
                </a:lnTo>
                <a:lnTo>
                  <a:pt x="4562890" y="49149"/>
                </a:lnTo>
                <a:lnTo>
                  <a:pt x="4521320" y="28290"/>
                </a:lnTo>
                <a:lnTo>
                  <a:pt x="4476895" y="12859"/>
                </a:lnTo>
                <a:lnTo>
                  <a:pt x="4430044" y="3286"/>
                </a:lnTo>
                <a:lnTo>
                  <a:pt x="4381195" y="0"/>
                </a:lnTo>
                <a:close/>
              </a:path>
            </a:pathLst>
          </a:custGeom>
          <a:solidFill>
            <a:srgbClr val="B4BB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93781" y="1766594"/>
            <a:ext cx="4244975" cy="39878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 marR="5080" indent="25400">
              <a:lnSpc>
                <a:spcPct val="104200"/>
              </a:lnSpc>
              <a:spcBef>
                <a:spcPts val="40"/>
              </a:spcBef>
            </a:pPr>
            <a:r>
              <a:rPr sz="1200" b="1" dirty="0">
                <a:latin typeface="Arial"/>
                <a:cs typeface="Arial"/>
              </a:rPr>
              <a:t>Quina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és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la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teva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actitud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quan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treballes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en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grup?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(passiva, </a:t>
            </a:r>
            <a:r>
              <a:rPr sz="1200" b="1" dirty="0">
                <a:latin typeface="Arial"/>
                <a:cs typeface="Arial"/>
              </a:rPr>
              <a:t>activa,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emprenedora,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imaginativa,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analítica,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de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lideratge...)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729846" y="1671344"/>
            <a:ext cx="1812925" cy="58928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 marR="5080" indent="-1270" algn="ctr">
              <a:lnSpc>
                <a:spcPct val="104200"/>
              </a:lnSpc>
              <a:spcBef>
                <a:spcPts val="40"/>
              </a:spcBef>
            </a:pPr>
            <a:r>
              <a:rPr sz="1200" b="1" spc="-20" dirty="0">
                <a:latin typeface="Arial"/>
                <a:cs typeface="Arial"/>
              </a:rPr>
              <a:t>T’agrada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assumir </a:t>
            </a:r>
            <a:r>
              <a:rPr sz="1200" b="1" spc="-20" dirty="0">
                <a:latin typeface="Arial"/>
                <a:cs typeface="Arial"/>
              </a:rPr>
              <a:t>responsabilitats,</a:t>
            </a:r>
            <a:r>
              <a:rPr sz="1200" b="1" spc="-10" dirty="0">
                <a:latin typeface="Arial"/>
                <a:cs typeface="Arial"/>
              </a:rPr>
              <a:t> com </a:t>
            </a:r>
            <a:r>
              <a:rPr sz="1200" b="1" spc="-25" dirty="0">
                <a:latin typeface="Arial"/>
                <a:cs typeface="Arial"/>
              </a:rPr>
              <a:t>ser delegat/ada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de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classe?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260898" y="1671344"/>
            <a:ext cx="1778635" cy="58928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 marR="5080" indent="-1270" algn="ctr">
              <a:lnSpc>
                <a:spcPct val="104200"/>
              </a:lnSpc>
              <a:spcBef>
                <a:spcPts val="40"/>
              </a:spcBef>
            </a:pPr>
            <a:r>
              <a:rPr sz="1200" b="1" dirty="0">
                <a:latin typeface="Arial"/>
                <a:cs typeface="Arial"/>
              </a:rPr>
              <a:t>T’agrada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més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treballar </a:t>
            </a:r>
            <a:r>
              <a:rPr sz="1200" b="1" dirty="0">
                <a:latin typeface="Arial"/>
                <a:cs typeface="Arial"/>
              </a:rPr>
              <a:t>de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forma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individual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en </a:t>
            </a:r>
            <a:r>
              <a:rPr sz="1200" b="1" spc="-10" dirty="0">
                <a:latin typeface="Arial"/>
                <a:cs typeface="Arial"/>
              </a:rPr>
              <a:t>grup?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83113" y="4620283"/>
            <a:ext cx="1675764" cy="58928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 marR="5080" algn="ctr">
              <a:lnSpc>
                <a:spcPct val="104200"/>
              </a:lnSpc>
              <a:spcBef>
                <a:spcPts val="40"/>
              </a:spcBef>
            </a:pPr>
            <a:r>
              <a:rPr sz="1200" b="1" spc="-10" dirty="0">
                <a:latin typeface="Arial"/>
                <a:cs typeface="Arial"/>
              </a:rPr>
              <a:t>T’impliques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perquè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les </a:t>
            </a:r>
            <a:r>
              <a:rPr sz="1200" b="1" dirty="0">
                <a:latin typeface="Arial"/>
                <a:cs typeface="Arial"/>
              </a:rPr>
              <a:t>persones</a:t>
            </a:r>
            <a:r>
              <a:rPr sz="1200" b="1" spc="-4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arribin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sz="1200" b="1" spc="-50" dirty="0">
                <a:latin typeface="Arial"/>
                <a:cs typeface="Arial"/>
              </a:rPr>
              <a:t>a </a:t>
            </a:r>
            <a:r>
              <a:rPr sz="1200" b="1" spc="-10" dirty="0">
                <a:latin typeface="Arial"/>
                <a:cs typeface="Arial"/>
              </a:rPr>
              <a:t>acords?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301529" y="4532435"/>
            <a:ext cx="1615440" cy="77978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065" marR="5080" indent="-635" algn="ctr">
              <a:lnSpc>
                <a:spcPct val="104200"/>
              </a:lnSpc>
              <a:spcBef>
                <a:spcPts val="40"/>
              </a:spcBef>
            </a:pPr>
            <a:r>
              <a:rPr sz="1200" b="1" spc="-20" dirty="0">
                <a:latin typeface="Arial"/>
                <a:cs typeface="Arial"/>
              </a:rPr>
              <a:t>Participes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activament </a:t>
            </a:r>
            <a:r>
              <a:rPr sz="1200" b="1" dirty="0">
                <a:latin typeface="Arial"/>
                <a:cs typeface="Arial"/>
              </a:rPr>
              <a:t>en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alguna</a:t>
            </a:r>
            <a:r>
              <a:rPr sz="1200" b="1" spc="-4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associació, esplai,</a:t>
            </a:r>
            <a:r>
              <a:rPr sz="1200" b="1" spc="-20" dirty="0">
                <a:latin typeface="Arial"/>
                <a:cs typeface="Arial"/>
              </a:rPr>
              <a:t> organització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35" dirty="0">
                <a:latin typeface="Arial"/>
                <a:cs typeface="Arial"/>
              </a:rPr>
              <a:t>de </a:t>
            </a:r>
            <a:r>
              <a:rPr sz="1200" b="1" spc="-20" dirty="0">
                <a:latin typeface="Arial"/>
                <a:cs typeface="Arial"/>
              </a:rPr>
              <a:t>voluntariat,</a:t>
            </a:r>
            <a:r>
              <a:rPr sz="1200" b="1" spc="3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etc.?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771450" y="4541435"/>
            <a:ext cx="1727835" cy="77978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 marR="5080" algn="ctr">
              <a:lnSpc>
                <a:spcPct val="104200"/>
              </a:lnSpc>
              <a:spcBef>
                <a:spcPts val="40"/>
              </a:spcBef>
            </a:pPr>
            <a:r>
              <a:rPr sz="1200" b="1" dirty="0">
                <a:latin typeface="Arial"/>
                <a:cs typeface="Arial"/>
              </a:rPr>
              <a:t>Creus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que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és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important </a:t>
            </a:r>
            <a:r>
              <a:rPr sz="1200" b="1" dirty="0">
                <a:latin typeface="Arial"/>
                <a:cs typeface="Arial"/>
              </a:rPr>
              <a:t>respectar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els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acords </a:t>
            </a:r>
            <a:r>
              <a:rPr sz="1200" b="1" dirty="0">
                <a:latin typeface="Arial"/>
                <a:cs typeface="Arial"/>
              </a:rPr>
              <a:t>presos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quan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treballes </a:t>
            </a:r>
            <a:r>
              <a:rPr sz="1200" b="1" dirty="0">
                <a:latin typeface="Arial"/>
                <a:cs typeface="Arial"/>
              </a:rPr>
              <a:t>en </a:t>
            </a:r>
            <a:r>
              <a:rPr sz="1200" b="1" spc="-10" dirty="0">
                <a:latin typeface="Arial"/>
                <a:cs typeface="Arial"/>
              </a:rPr>
              <a:t>grup?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243530" y="4611234"/>
            <a:ext cx="1812925" cy="58928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 marR="5080" indent="-635" algn="ctr">
              <a:lnSpc>
                <a:spcPct val="104200"/>
              </a:lnSpc>
              <a:spcBef>
                <a:spcPts val="40"/>
              </a:spcBef>
            </a:pPr>
            <a:r>
              <a:rPr sz="1200" b="1" dirty="0">
                <a:latin typeface="Arial"/>
                <a:cs typeface="Arial"/>
              </a:rPr>
              <a:t>Què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passa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quan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els </a:t>
            </a:r>
            <a:r>
              <a:rPr sz="1200" b="1" dirty="0">
                <a:latin typeface="Arial"/>
                <a:cs typeface="Arial"/>
              </a:rPr>
              <a:t>altres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pensen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de</a:t>
            </a:r>
            <a:r>
              <a:rPr sz="1200" b="1" spc="-10" dirty="0">
                <a:latin typeface="Arial"/>
                <a:cs typeface="Arial"/>
              </a:rPr>
              <a:t> manera </a:t>
            </a:r>
            <a:r>
              <a:rPr sz="1200" b="1" dirty="0">
                <a:latin typeface="Arial"/>
                <a:cs typeface="Arial"/>
              </a:rPr>
              <a:t>diferent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 tu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en el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grup?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23" name="object 2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72605" y="453443"/>
            <a:ext cx="1262195" cy="465533"/>
          </a:xfrm>
          <a:prstGeom prst="rect">
            <a:avLst/>
          </a:prstGeom>
        </p:spPr>
      </p:pic>
      <p:sp>
        <p:nvSpPr>
          <p:cNvPr id="24" name="object 24"/>
          <p:cNvSpPr/>
          <p:nvPr/>
        </p:nvSpPr>
        <p:spPr>
          <a:xfrm>
            <a:off x="1" y="4005"/>
            <a:ext cx="6588125" cy="1163955"/>
          </a:xfrm>
          <a:custGeom>
            <a:avLst/>
            <a:gdLst/>
            <a:ahLst/>
            <a:cxnLst/>
            <a:rect l="l" t="t" r="r" b="b"/>
            <a:pathLst>
              <a:path w="6588125" h="1163955">
                <a:moveTo>
                  <a:pt x="6587998" y="0"/>
                </a:moveTo>
                <a:lnTo>
                  <a:pt x="0" y="0"/>
                </a:lnTo>
                <a:lnTo>
                  <a:pt x="0" y="1163599"/>
                </a:lnTo>
                <a:lnTo>
                  <a:pt x="6120003" y="1163599"/>
                </a:lnTo>
                <a:lnTo>
                  <a:pt x="6167853" y="1161183"/>
                </a:lnTo>
                <a:lnTo>
                  <a:pt x="6214321" y="1154091"/>
                </a:lnTo>
                <a:lnTo>
                  <a:pt x="6259171" y="1142559"/>
                </a:lnTo>
                <a:lnTo>
                  <a:pt x="6302169" y="1126822"/>
                </a:lnTo>
                <a:lnTo>
                  <a:pt x="6343078" y="1107115"/>
                </a:lnTo>
                <a:lnTo>
                  <a:pt x="6381665" y="1083674"/>
                </a:lnTo>
                <a:lnTo>
                  <a:pt x="6417692" y="1056733"/>
                </a:lnTo>
                <a:lnTo>
                  <a:pt x="6450926" y="1026528"/>
                </a:lnTo>
                <a:lnTo>
                  <a:pt x="6481131" y="993294"/>
                </a:lnTo>
                <a:lnTo>
                  <a:pt x="6508072" y="957266"/>
                </a:lnTo>
                <a:lnTo>
                  <a:pt x="6531514" y="918680"/>
                </a:lnTo>
                <a:lnTo>
                  <a:pt x="6551221" y="877770"/>
                </a:lnTo>
                <a:lnTo>
                  <a:pt x="6566958" y="834773"/>
                </a:lnTo>
                <a:lnTo>
                  <a:pt x="6578490" y="789922"/>
                </a:lnTo>
                <a:lnTo>
                  <a:pt x="6585581" y="743454"/>
                </a:lnTo>
                <a:lnTo>
                  <a:pt x="6587998" y="695604"/>
                </a:lnTo>
                <a:lnTo>
                  <a:pt x="6587998" y="0"/>
                </a:lnTo>
                <a:close/>
              </a:path>
            </a:pathLst>
          </a:custGeom>
          <a:solidFill>
            <a:srgbClr val="6A64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Mira’t!</a:t>
            </a:r>
          </a:p>
        </p:txBody>
      </p:sp>
      <p:sp>
        <p:nvSpPr>
          <p:cNvPr id="26" name="object 26"/>
          <p:cNvSpPr txBox="1"/>
          <p:nvPr/>
        </p:nvSpPr>
        <p:spPr>
          <a:xfrm>
            <a:off x="2849327" y="602271"/>
            <a:ext cx="209804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40" dirty="0">
                <a:solidFill>
                  <a:srgbClr val="FFFFFF"/>
                </a:solidFill>
                <a:latin typeface="Arial MT"/>
                <a:cs typeface="Arial MT"/>
              </a:rPr>
              <a:t>Autoconeixement</a:t>
            </a:r>
            <a:endParaRPr sz="2000">
              <a:latin typeface="Arial MT"/>
              <a:cs typeface="Arial MT"/>
            </a:endParaRPr>
          </a:p>
        </p:txBody>
      </p:sp>
      <p:pic>
        <p:nvPicPr>
          <p:cNvPr id="27" name="object 2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16432" y="671187"/>
            <a:ext cx="158978" cy="185393"/>
          </a:xfrm>
          <a:prstGeom prst="rect">
            <a:avLst/>
          </a:prstGeom>
        </p:spPr>
      </p:pic>
      <p:sp>
        <p:nvSpPr>
          <p:cNvPr id="28" name="QuadreDeText 27"/>
          <p:cNvSpPr txBox="1"/>
          <p:nvPr/>
        </p:nvSpPr>
        <p:spPr>
          <a:xfrm>
            <a:off x="5749926" y="2685167"/>
            <a:ext cx="1676400" cy="93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ca-ES" sz="1100" dirty="0" smtClean="0"/>
          </a:p>
          <a:p>
            <a:endParaRPr lang="ca-ES" sz="1100" dirty="0"/>
          </a:p>
          <a:p>
            <a:endParaRPr lang="ca-ES" sz="1100" dirty="0" smtClean="0"/>
          </a:p>
          <a:p>
            <a:endParaRPr lang="ca-ES" sz="1100" dirty="0"/>
          </a:p>
          <a:p>
            <a:endParaRPr lang="ca-ES" sz="1100" dirty="0"/>
          </a:p>
        </p:txBody>
      </p:sp>
      <p:sp>
        <p:nvSpPr>
          <p:cNvPr id="29" name="QuadreDeText 28"/>
          <p:cNvSpPr txBox="1"/>
          <p:nvPr/>
        </p:nvSpPr>
        <p:spPr>
          <a:xfrm>
            <a:off x="8363133" y="2685167"/>
            <a:ext cx="1676400" cy="93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ca-ES" sz="1100" dirty="0" smtClean="0"/>
          </a:p>
          <a:p>
            <a:endParaRPr lang="ca-ES" sz="1100" dirty="0"/>
          </a:p>
          <a:p>
            <a:endParaRPr lang="ca-ES" sz="1100" dirty="0" smtClean="0"/>
          </a:p>
          <a:p>
            <a:endParaRPr lang="ca-ES" sz="1100" dirty="0"/>
          </a:p>
          <a:p>
            <a:endParaRPr lang="ca-ES" sz="1100" dirty="0"/>
          </a:p>
        </p:txBody>
      </p:sp>
      <p:sp>
        <p:nvSpPr>
          <p:cNvPr id="30" name="QuadreDeText 29"/>
          <p:cNvSpPr txBox="1"/>
          <p:nvPr/>
        </p:nvSpPr>
        <p:spPr>
          <a:xfrm>
            <a:off x="623570" y="5740136"/>
            <a:ext cx="1676400" cy="93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ca-ES" sz="1100" dirty="0" smtClean="0"/>
          </a:p>
          <a:p>
            <a:endParaRPr lang="ca-ES" sz="1100" dirty="0"/>
          </a:p>
          <a:p>
            <a:endParaRPr lang="ca-ES" sz="1100" dirty="0" smtClean="0"/>
          </a:p>
          <a:p>
            <a:endParaRPr lang="ca-ES" sz="1100" dirty="0"/>
          </a:p>
          <a:p>
            <a:endParaRPr lang="ca-ES" sz="1100" dirty="0"/>
          </a:p>
        </p:txBody>
      </p:sp>
      <p:sp>
        <p:nvSpPr>
          <p:cNvPr id="31" name="QuadreDeText 30"/>
          <p:cNvSpPr txBox="1"/>
          <p:nvPr/>
        </p:nvSpPr>
        <p:spPr>
          <a:xfrm>
            <a:off x="3270967" y="5763991"/>
            <a:ext cx="1676400" cy="93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ca-ES" sz="1100" dirty="0" smtClean="0"/>
          </a:p>
          <a:p>
            <a:endParaRPr lang="ca-ES" sz="1100" dirty="0"/>
          </a:p>
          <a:p>
            <a:endParaRPr lang="ca-ES" sz="1100" dirty="0" smtClean="0"/>
          </a:p>
          <a:p>
            <a:endParaRPr lang="ca-ES" sz="1100" dirty="0"/>
          </a:p>
          <a:p>
            <a:endParaRPr lang="ca-ES" sz="1100" dirty="0"/>
          </a:p>
        </p:txBody>
      </p:sp>
      <p:sp>
        <p:nvSpPr>
          <p:cNvPr id="32" name="QuadreDeText 31"/>
          <p:cNvSpPr txBox="1"/>
          <p:nvPr/>
        </p:nvSpPr>
        <p:spPr>
          <a:xfrm>
            <a:off x="5822885" y="5675991"/>
            <a:ext cx="1676400" cy="93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ca-ES" sz="1100" dirty="0" smtClean="0"/>
          </a:p>
          <a:p>
            <a:endParaRPr lang="ca-ES" sz="1100" dirty="0"/>
          </a:p>
          <a:p>
            <a:endParaRPr lang="ca-ES" sz="1100" dirty="0" smtClean="0"/>
          </a:p>
          <a:p>
            <a:endParaRPr lang="ca-ES" sz="1100" dirty="0"/>
          </a:p>
          <a:p>
            <a:endParaRPr lang="ca-ES" sz="1100" dirty="0"/>
          </a:p>
        </p:txBody>
      </p:sp>
      <p:sp>
        <p:nvSpPr>
          <p:cNvPr id="33" name="QuadreDeText 32"/>
          <p:cNvSpPr txBox="1"/>
          <p:nvPr/>
        </p:nvSpPr>
        <p:spPr>
          <a:xfrm>
            <a:off x="8380055" y="5729563"/>
            <a:ext cx="1676400" cy="93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ca-ES" sz="1100" dirty="0" smtClean="0"/>
          </a:p>
          <a:p>
            <a:endParaRPr lang="ca-ES" sz="1100" dirty="0"/>
          </a:p>
          <a:p>
            <a:endParaRPr lang="ca-ES" sz="1100" dirty="0" smtClean="0"/>
          </a:p>
          <a:p>
            <a:endParaRPr lang="ca-ES" sz="1100" dirty="0"/>
          </a:p>
          <a:p>
            <a:endParaRPr lang="ca-ES" sz="1100" dirty="0"/>
          </a:p>
        </p:txBody>
      </p:sp>
      <p:sp>
        <p:nvSpPr>
          <p:cNvPr id="34" name="QuadreDeText 33"/>
          <p:cNvSpPr txBox="1"/>
          <p:nvPr/>
        </p:nvSpPr>
        <p:spPr>
          <a:xfrm>
            <a:off x="857278" y="2566575"/>
            <a:ext cx="3984097" cy="12772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ca-ES" sz="1100" dirty="0" smtClean="0"/>
          </a:p>
          <a:p>
            <a:endParaRPr lang="ca-ES" sz="1100" dirty="0"/>
          </a:p>
          <a:p>
            <a:endParaRPr lang="ca-ES" sz="1100" dirty="0" smtClean="0"/>
          </a:p>
          <a:p>
            <a:endParaRPr lang="ca-ES" sz="1100" dirty="0"/>
          </a:p>
          <a:p>
            <a:endParaRPr lang="ca-ES" sz="1100" dirty="0" smtClean="0"/>
          </a:p>
          <a:p>
            <a:endParaRPr lang="ca-ES" sz="1100" dirty="0"/>
          </a:p>
          <a:p>
            <a:endParaRPr lang="ca-E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4945" y="4539212"/>
            <a:ext cx="4112895" cy="2617470"/>
          </a:xfrm>
          <a:custGeom>
            <a:avLst/>
            <a:gdLst/>
            <a:ahLst/>
            <a:cxnLst/>
            <a:rect l="l" t="t" r="r" b="b"/>
            <a:pathLst>
              <a:path w="4112895" h="2617470">
                <a:moveTo>
                  <a:pt x="3752888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2257069"/>
                </a:lnTo>
                <a:lnTo>
                  <a:pt x="3286" y="2305918"/>
                </a:lnTo>
                <a:lnTo>
                  <a:pt x="12859" y="2352769"/>
                </a:lnTo>
                <a:lnTo>
                  <a:pt x="28290" y="2397195"/>
                </a:lnTo>
                <a:lnTo>
                  <a:pt x="49149" y="2438765"/>
                </a:lnTo>
                <a:lnTo>
                  <a:pt x="75009" y="2477050"/>
                </a:lnTo>
                <a:lnTo>
                  <a:pt x="105440" y="2511623"/>
                </a:lnTo>
                <a:lnTo>
                  <a:pt x="140012" y="2542054"/>
                </a:lnTo>
                <a:lnTo>
                  <a:pt x="178298" y="2567913"/>
                </a:lnTo>
                <a:lnTo>
                  <a:pt x="219868" y="2588773"/>
                </a:lnTo>
                <a:lnTo>
                  <a:pt x="264293" y="2604204"/>
                </a:lnTo>
                <a:lnTo>
                  <a:pt x="311145" y="2613777"/>
                </a:lnTo>
                <a:lnTo>
                  <a:pt x="359994" y="2617063"/>
                </a:lnTo>
                <a:lnTo>
                  <a:pt x="3752888" y="2617063"/>
                </a:lnTo>
                <a:lnTo>
                  <a:pt x="3801739" y="2613777"/>
                </a:lnTo>
                <a:lnTo>
                  <a:pt x="3848593" y="2604204"/>
                </a:lnTo>
                <a:lnTo>
                  <a:pt x="3893021" y="2588773"/>
                </a:lnTo>
                <a:lnTo>
                  <a:pt x="3934592" y="2567913"/>
                </a:lnTo>
                <a:lnTo>
                  <a:pt x="3972879" y="2542054"/>
                </a:lnTo>
                <a:lnTo>
                  <a:pt x="4007453" y="2511623"/>
                </a:lnTo>
                <a:lnTo>
                  <a:pt x="4037884" y="2477050"/>
                </a:lnTo>
                <a:lnTo>
                  <a:pt x="4063744" y="2438765"/>
                </a:lnTo>
                <a:lnTo>
                  <a:pt x="4084604" y="2397195"/>
                </a:lnTo>
                <a:lnTo>
                  <a:pt x="4100035" y="2352769"/>
                </a:lnTo>
                <a:lnTo>
                  <a:pt x="4109608" y="2305918"/>
                </a:lnTo>
                <a:lnTo>
                  <a:pt x="4112895" y="2257069"/>
                </a:lnTo>
                <a:lnTo>
                  <a:pt x="4112895" y="359994"/>
                </a:lnTo>
                <a:lnTo>
                  <a:pt x="4109608" y="311145"/>
                </a:lnTo>
                <a:lnTo>
                  <a:pt x="4100035" y="264293"/>
                </a:lnTo>
                <a:lnTo>
                  <a:pt x="4084604" y="219868"/>
                </a:lnTo>
                <a:lnTo>
                  <a:pt x="4063744" y="178298"/>
                </a:lnTo>
                <a:lnTo>
                  <a:pt x="4037884" y="140012"/>
                </a:lnTo>
                <a:lnTo>
                  <a:pt x="4007453" y="105440"/>
                </a:lnTo>
                <a:lnTo>
                  <a:pt x="3972879" y="75009"/>
                </a:lnTo>
                <a:lnTo>
                  <a:pt x="3934592" y="49149"/>
                </a:lnTo>
                <a:lnTo>
                  <a:pt x="3893021" y="28290"/>
                </a:lnTo>
                <a:lnTo>
                  <a:pt x="3848593" y="12859"/>
                </a:lnTo>
                <a:lnTo>
                  <a:pt x="3801739" y="3286"/>
                </a:lnTo>
                <a:lnTo>
                  <a:pt x="3752888" y="0"/>
                </a:lnTo>
                <a:close/>
              </a:path>
            </a:pathLst>
          </a:custGeom>
          <a:solidFill>
            <a:srgbClr val="EAEA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923029" y="4539211"/>
            <a:ext cx="2539365" cy="2617470"/>
          </a:xfrm>
          <a:custGeom>
            <a:avLst/>
            <a:gdLst/>
            <a:ahLst/>
            <a:cxnLst/>
            <a:rect l="l" t="t" r="r" b="b"/>
            <a:pathLst>
              <a:path w="2539365" h="2617470">
                <a:moveTo>
                  <a:pt x="2178761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2257069"/>
                </a:lnTo>
                <a:lnTo>
                  <a:pt x="3286" y="2305918"/>
                </a:lnTo>
                <a:lnTo>
                  <a:pt x="12859" y="2352769"/>
                </a:lnTo>
                <a:lnTo>
                  <a:pt x="28290" y="2397195"/>
                </a:lnTo>
                <a:lnTo>
                  <a:pt x="49149" y="2438765"/>
                </a:lnTo>
                <a:lnTo>
                  <a:pt x="75009" y="2477050"/>
                </a:lnTo>
                <a:lnTo>
                  <a:pt x="105440" y="2511623"/>
                </a:lnTo>
                <a:lnTo>
                  <a:pt x="140012" y="2542054"/>
                </a:lnTo>
                <a:lnTo>
                  <a:pt x="178298" y="2567913"/>
                </a:lnTo>
                <a:lnTo>
                  <a:pt x="219868" y="2588773"/>
                </a:lnTo>
                <a:lnTo>
                  <a:pt x="264293" y="2604204"/>
                </a:lnTo>
                <a:lnTo>
                  <a:pt x="311145" y="2613777"/>
                </a:lnTo>
                <a:lnTo>
                  <a:pt x="359994" y="2617063"/>
                </a:lnTo>
                <a:lnTo>
                  <a:pt x="2178761" y="2617063"/>
                </a:lnTo>
                <a:lnTo>
                  <a:pt x="2227610" y="2613777"/>
                </a:lnTo>
                <a:lnTo>
                  <a:pt x="2274461" y="2604204"/>
                </a:lnTo>
                <a:lnTo>
                  <a:pt x="2318886" y="2588773"/>
                </a:lnTo>
                <a:lnTo>
                  <a:pt x="2360456" y="2567913"/>
                </a:lnTo>
                <a:lnTo>
                  <a:pt x="2398742" y="2542054"/>
                </a:lnTo>
                <a:lnTo>
                  <a:pt x="2433315" y="2511623"/>
                </a:lnTo>
                <a:lnTo>
                  <a:pt x="2463745" y="2477050"/>
                </a:lnTo>
                <a:lnTo>
                  <a:pt x="2489605" y="2438765"/>
                </a:lnTo>
                <a:lnTo>
                  <a:pt x="2510465" y="2397195"/>
                </a:lnTo>
                <a:lnTo>
                  <a:pt x="2525896" y="2352769"/>
                </a:lnTo>
                <a:lnTo>
                  <a:pt x="2535469" y="2305918"/>
                </a:lnTo>
                <a:lnTo>
                  <a:pt x="2538755" y="2257069"/>
                </a:lnTo>
                <a:lnTo>
                  <a:pt x="2538755" y="359994"/>
                </a:lnTo>
                <a:lnTo>
                  <a:pt x="2535469" y="311145"/>
                </a:lnTo>
                <a:lnTo>
                  <a:pt x="2525896" y="264293"/>
                </a:lnTo>
                <a:lnTo>
                  <a:pt x="2510465" y="219868"/>
                </a:lnTo>
                <a:lnTo>
                  <a:pt x="2489605" y="178298"/>
                </a:lnTo>
                <a:lnTo>
                  <a:pt x="2463745" y="140012"/>
                </a:lnTo>
                <a:lnTo>
                  <a:pt x="2433315" y="105440"/>
                </a:lnTo>
                <a:lnTo>
                  <a:pt x="2398742" y="75009"/>
                </a:lnTo>
                <a:lnTo>
                  <a:pt x="2360456" y="49149"/>
                </a:lnTo>
                <a:lnTo>
                  <a:pt x="2318886" y="28290"/>
                </a:lnTo>
                <a:lnTo>
                  <a:pt x="2274461" y="12859"/>
                </a:lnTo>
                <a:lnTo>
                  <a:pt x="2227610" y="3286"/>
                </a:lnTo>
                <a:lnTo>
                  <a:pt x="2178761" y="0"/>
                </a:lnTo>
                <a:close/>
              </a:path>
            </a:pathLst>
          </a:custGeom>
          <a:solidFill>
            <a:srgbClr val="EAEA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3519" y="4539211"/>
            <a:ext cx="4114800" cy="645160"/>
          </a:xfrm>
          <a:custGeom>
            <a:avLst/>
            <a:gdLst/>
            <a:ahLst/>
            <a:cxnLst/>
            <a:rect l="l" t="t" r="r" b="b"/>
            <a:pathLst>
              <a:path w="4114800" h="645160">
                <a:moveTo>
                  <a:pt x="3791927" y="0"/>
                </a:moveTo>
                <a:lnTo>
                  <a:pt x="322402" y="0"/>
                </a:lnTo>
                <a:lnTo>
                  <a:pt x="274760" y="3495"/>
                </a:lnTo>
                <a:lnTo>
                  <a:pt x="229289" y="13650"/>
                </a:lnTo>
                <a:lnTo>
                  <a:pt x="186487" y="29965"/>
                </a:lnTo>
                <a:lnTo>
                  <a:pt x="146852" y="51941"/>
                </a:lnTo>
                <a:lnTo>
                  <a:pt x="110884" y="79081"/>
                </a:lnTo>
                <a:lnTo>
                  <a:pt x="79081" y="110884"/>
                </a:lnTo>
                <a:lnTo>
                  <a:pt x="51941" y="146852"/>
                </a:lnTo>
                <a:lnTo>
                  <a:pt x="29965" y="186487"/>
                </a:lnTo>
                <a:lnTo>
                  <a:pt x="13650" y="229289"/>
                </a:lnTo>
                <a:lnTo>
                  <a:pt x="3495" y="274760"/>
                </a:lnTo>
                <a:lnTo>
                  <a:pt x="0" y="322402"/>
                </a:lnTo>
                <a:lnTo>
                  <a:pt x="0" y="644791"/>
                </a:lnTo>
                <a:lnTo>
                  <a:pt x="4114317" y="644791"/>
                </a:lnTo>
                <a:lnTo>
                  <a:pt x="4114317" y="322402"/>
                </a:lnTo>
                <a:lnTo>
                  <a:pt x="4110821" y="274760"/>
                </a:lnTo>
                <a:lnTo>
                  <a:pt x="4100668" y="229289"/>
                </a:lnTo>
                <a:lnTo>
                  <a:pt x="4084354" y="186487"/>
                </a:lnTo>
                <a:lnTo>
                  <a:pt x="4062379" y="146852"/>
                </a:lnTo>
                <a:lnTo>
                  <a:pt x="4035241" y="110884"/>
                </a:lnTo>
                <a:lnTo>
                  <a:pt x="4003440" y="79081"/>
                </a:lnTo>
                <a:lnTo>
                  <a:pt x="3967473" y="51941"/>
                </a:lnTo>
                <a:lnTo>
                  <a:pt x="3927840" y="29965"/>
                </a:lnTo>
                <a:lnTo>
                  <a:pt x="3885039" y="13650"/>
                </a:lnTo>
                <a:lnTo>
                  <a:pt x="3839568" y="3495"/>
                </a:lnTo>
                <a:lnTo>
                  <a:pt x="3791927" y="0"/>
                </a:lnTo>
                <a:close/>
              </a:path>
            </a:pathLst>
          </a:custGeom>
          <a:solidFill>
            <a:srgbClr val="B4BCD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4923017" y="3277133"/>
            <a:ext cx="5769610" cy="4283075"/>
            <a:chOff x="4923017" y="3277133"/>
            <a:chExt cx="5769610" cy="4283075"/>
          </a:xfrm>
        </p:grpSpPr>
        <p:sp>
          <p:nvSpPr>
            <p:cNvPr id="6" name="object 6"/>
            <p:cNvSpPr/>
            <p:nvPr/>
          </p:nvSpPr>
          <p:spPr>
            <a:xfrm>
              <a:off x="4923017" y="4539211"/>
              <a:ext cx="2539365" cy="645160"/>
            </a:xfrm>
            <a:custGeom>
              <a:avLst/>
              <a:gdLst/>
              <a:ahLst/>
              <a:cxnLst/>
              <a:rect l="l" t="t" r="r" b="b"/>
              <a:pathLst>
                <a:path w="2539365" h="645160">
                  <a:moveTo>
                    <a:pt x="2216378" y="0"/>
                  </a:moveTo>
                  <a:lnTo>
                    <a:pt x="322402" y="0"/>
                  </a:lnTo>
                  <a:lnTo>
                    <a:pt x="274760" y="3495"/>
                  </a:lnTo>
                  <a:lnTo>
                    <a:pt x="229289" y="13650"/>
                  </a:lnTo>
                  <a:lnTo>
                    <a:pt x="186487" y="29965"/>
                  </a:lnTo>
                  <a:lnTo>
                    <a:pt x="146852" y="51941"/>
                  </a:lnTo>
                  <a:lnTo>
                    <a:pt x="110884" y="79081"/>
                  </a:lnTo>
                  <a:lnTo>
                    <a:pt x="79081" y="110884"/>
                  </a:lnTo>
                  <a:lnTo>
                    <a:pt x="51941" y="146852"/>
                  </a:lnTo>
                  <a:lnTo>
                    <a:pt x="29965" y="186487"/>
                  </a:lnTo>
                  <a:lnTo>
                    <a:pt x="13650" y="229289"/>
                  </a:lnTo>
                  <a:lnTo>
                    <a:pt x="3495" y="274760"/>
                  </a:lnTo>
                  <a:lnTo>
                    <a:pt x="0" y="322402"/>
                  </a:lnTo>
                  <a:lnTo>
                    <a:pt x="0" y="644791"/>
                  </a:lnTo>
                  <a:lnTo>
                    <a:pt x="2538768" y="644791"/>
                  </a:lnTo>
                  <a:lnTo>
                    <a:pt x="2538768" y="322402"/>
                  </a:lnTo>
                  <a:lnTo>
                    <a:pt x="2535272" y="274760"/>
                  </a:lnTo>
                  <a:lnTo>
                    <a:pt x="2525118" y="229289"/>
                  </a:lnTo>
                  <a:lnTo>
                    <a:pt x="2508804" y="186487"/>
                  </a:lnTo>
                  <a:lnTo>
                    <a:pt x="2486829" y="146852"/>
                  </a:lnTo>
                  <a:lnTo>
                    <a:pt x="2459692" y="110884"/>
                  </a:lnTo>
                  <a:lnTo>
                    <a:pt x="2427891" y="79081"/>
                  </a:lnTo>
                  <a:lnTo>
                    <a:pt x="2391924" y="51941"/>
                  </a:lnTo>
                  <a:lnTo>
                    <a:pt x="2352291" y="29965"/>
                  </a:lnTo>
                  <a:lnTo>
                    <a:pt x="2309490" y="13650"/>
                  </a:lnTo>
                  <a:lnTo>
                    <a:pt x="2264019" y="3495"/>
                  </a:lnTo>
                  <a:lnTo>
                    <a:pt x="2216378" y="0"/>
                  </a:lnTo>
                  <a:close/>
                </a:path>
              </a:pathLst>
            </a:custGeom>
            <a:solidFill>
              <a:srgbClr val="B4BC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83779" y="3277133"/>
              <a:ext cx="3308223" cy="4282871"/>
            </a:xfrm>
            <a:prstGeom prst="rect">
              <a:avLst/>
            </a:prstGeom>
          </p:spPr>
        </p:pic>
      </p:grp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972605" y="448443"/>
            <a:ext cx="1262195" cy="465533"/>
          </a:xfrm>
          <a:prstGeom prst="rect">
            <a:avLst/>
          </a:prstGeom>
        </p:spPr>
      </p:pic>
      <p:sp>
        <p:nvSpPr>
          <p:cNvPr id="9" name="object 9"/>
          <p:cNvSpPr/>
          <p:nvPr/>
        </p:nvSpPr>
        <p:spPr>
          <a:xfrm>
            <a:off x="1" y="5"/>
            <a:ext cx="6588125" cy="1163955"/>
          </a:xfrm>
          <a:custGeom>
            <a:avLst/>
            <a:gdLst/>
            <a:ahLst/>
            <a:cxnLst/>
            <a:rect l="l" t="t" r="r" b="b"/>
            <a:pathLst>
              <a:path w="6588125" h="1163955">
                <a:moveTo>
                  <a:pt x="6587998" y="0"/>
                </a:moveTo>
                <a:lnTo>
                  <a:pt x="0" y="0"/>
                </a:lnTo>
                <a:lnTo>
                  <a:pt x="0" y="1163599"/>
                </a:lnTo>
                <a:lnTo>
                  <a:pt x="6120003" y="1163599"/>
                </a:lnTo>
                <a:lnTo>
                  <a:pt x="6167853" y="1161183"/>
                </a:lnTo>
                <a:lnTo>
                  <a:pt x="6214321" y="1154091"/>
                </a:lnTo>
                <a:lnTo>
                  <a:pt x="6259171" y="1142559"/>
                </a:lnTo>
                <a:lnTo>
                  <a:pt x="6302169" y="1126822"/>
                </a:lnTo>
                <a:lnTo>
                  <a:pt x="6343078" y="1107115"/>
                </a:lnTo>
                <a:lnTo>
                  <a:pt x="6381665" y="1083674"/>
                </a:lnTo>
                <a:lnTo>
                  <a:pt x="6417692" y="1056733"/>
                </a:lnTo>
                <a:lnTo>
                  <a:pt x="6450926" y="1026528"/>
                </a:lnTo>
                <a:lnTo>
                  <a:pt x="6481131" y="993294"/>
                </a:lnTo>
                <a:lnTo>
                  <a:pt x="6508072" y="957266"/>
                </a:lnTo>
                <a:lnTo>
                  <a:pt x="6531514" y="918680"/>
                </a:lnTo>
                <a:lnTo>
                  <a:pt x="6551221" y="877770"/>
                </a:lnTo>
                <a:lnTo>
                  <a:pt x="6566958" y="834773"/>
                </a:lnTo>
                <a:lnTo>
                  <a:pt x="6578490" y="789922"/>
                </a:lnTo>
                <a:lnTo>
                  <a:pt x="6585581" y="743454"/>
                </a:lnTo>
                <a:lnTo>
                  <a:pt x="6587998" y="695604"/>
                </a:lnTo>
                <a:lnTo>
                  <a:pt x="6587998" y="0"/>
                </a:lnTo>
                <a:close/>
              </a:path>
            </a:pathLst>
          </a:custGeom>
          <a:solidFill>
            <a:srgbClr val="6A64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Mira’t!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2849327" y="598271"/>
            <a:ext cx="209804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40" dirty="0">
                <a:solidFill>
                  <a:srgbClr val="FFFFFF"/>
                </a:solidFill>
                <a:latin typeface="Arial MT"/>
                <a:cs typeface="Arial MT"/>
              </a:rPr>
              <a:t>Autoconeixement</a:t>
            </a:r>
            <a:endParaRPr sz="2000">
              <a:latin typeface="Arial MT"/>
              <a:cs typeface="Arial MT"/>
            </a:endParaRPr>
          </a:p>
        </p:txBody>
      </p:sp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16432" y="667188"/>
            <a:ext cx="158978" cy="185393"/>
          </a:xfrm>
          <a:prstGeom prst="rect">
            <a:avLst/>
          </a:prstGeom>
        </p:spPr>
      </p:pic>
      <p:grpSp>
        <p:nvGrpSpPr>
          <p:cNvPr id="13" name="object 13"/>
          <p:cNvGrpSpPr/>
          <p:nvPr/>
        </p:nvGrpSpPr>
        <p:grpSpPr>
          <a:xfrm>
            <a:off x="603520" y="1422093"/>
            <a:ext cx="8455025" cy="2907665"/>
            <a:chOff x="603520" y="1422093"/>
            <a:chExt cx="8455025" cy="2907665"/>
          </a:xfrm>
        </p:grpSpPr>
        <p:sp>
          <p:nvSpPr>
            <p:cNvPr id="14" name="object 14"/>
            <p:cNvSpPr/>
            <p:nvPr/>
          </p:nvSpPr>
          <p:spPr>
            <a:xfrm>
              <a:off x="603530" y="1422093"/>
              <a:ext cx="8455025" cy="2907665"/>
            </a:xfrm>
            <a:custGeom>
              <a:avLst/>
              <a:gdLst/>
              <a:ahLst/>
              <a:cxnLst/>
              <a:rect l="l" t="t" r="r" b="b"/>
              <a:pathLst>
                <a:path w="8455025" h="2907665">
                  <a:moveTo>
                    <a:pt x="8094878" y="0"/>
                  </a:moveTo>
                  <a:lnTo>
                    <a:pt x="359994" y="0"/>
                  </a:lnTo>
                  <a:lnTo>
                    <a:pt x="311145" y="3286"/>
                  </a:lnTo>
                  <a:lnTo>
                    <a:pt x="264293" y="12859"/>
                  </a:lnTo>
                  <a:lnTo>
                    <a:pt x="219868" y="28290"/>
                  </a:lnTo>
                  <a:lnTo>
                    <a:pt x="178298" y="49149"/>
                  </a:lnTo>
                  <a:lnTo>
                    <a:pt x="140012" y="75009"/>
                  </a:lnTo>
                  <a:lnTo>
                    <a:pt x="105440" y="105440"/>
                  </a:lnTo>
                  <a:lnTo>
                    <a:pt x="75009" y="140012"/>
                  </a:lnTo>
                  <a:lnTo>
                    <a:pt x="49149" y="178298"/>
                  </a:lnTo>
                  <a:lnTo>
                    <a:pt x="28290" y="219868"/>
                  </a:lnTo>
                  <a:lnTo>
                    <a:pt x="12859" y="264293"/>
                  </a:lnTo>
                  <a:lnTo>
                    <a:pt x="3286" y="311145"/>
                  </a:lnTo>
                  <a:lnTo>
                    <a:pt x="0" y="359994"/>
                  </a:lnTo>
                  <a:lnTo>
                    <a:pt x="0" y="2547442"/>
                  </a:lnTo>
                  <a:lnTo>
                    <a:pt x="3286" y="2596291"/>
                  </a:lnTo>
                  <a:lnTo>
                    <a:pt x="12859" y="2643142"/>
                  </a:lnTo>
                  <a:lnTo>
                    <a:pt x="28290" y="2687567"/>
                  </a:lnTo>
                  <a:lnTo>
                    <a:pt x="49149" y="2729137"/>
                  </a:lnTo>
                  <a:lnTo>
                    <a:pt x="75009" y="2767423"/>
                  </a:lnTo>
                  <a:lnTo>
                    <a:pt x="105440" y="2801996"/>
                  </a:lnTo>
                  <a:lnTo>
                    <a:pt x="140012" y="2832426"/>
                  </a:lnTo>
                  <a:lnTo>
                    <a:pt x="178298" y="2858286"/>
                  </a:lnTo>
                  <a:lnTo>
                    <a:pt x="219868" y="2879146"/>
                  </a:lnTo>
                  <a:lnTo>
                    <a:pt x="264293" y="2894577"/>
                  </a:lnTo>
                  <a:lnTo>
                    <a:pt x="311145" y="2904150"/>
                  </a:lnTo>
                  <a:lnTo>
                    <a:pt x="359994" y="2907436"/>
                  </a:lnTo>
                  <a:lnTo>
                    <a:pt x="8094878" y="2907436"/>
                  </a:lnTo>
                  <a:lnTo>
                    <a:pt x="8143727" y="2904150"/>
                  </a:lnTo>
                  <a:lnTo>
                    <a:pt x="8190579" y="2894577"/>
                  </a:lnTo>
                  <a:lnTo>
                    <a:pt x="8235006" y="2879146"/>
                  </a:lnTo>
                  <a:lnTo>
                    <a:pt x="8276577" y="2858286"/>
                  </a:lnTo>
                  <a:lnTo>
                    <a:pt x="8314864" y="2832426"/>
                  </a:lnTo>
                  <a:lnTo>
                    <a:pt x="8349438" y="2801996"/>
                  </a:lnTo>
                  <a:lnTo>
                    <a:pt x="8379870" y="2767423"/>
                  </a:lnTo>
                  <a:lnTo>
                    <a:pt x="8405732" y="2729137"/>
                  </a:lnTo>
                  <a:lnTo>
                    <a:pt x="8426593" y="2687567"/>
                  </a:lnTo>
                  <a:lnTo>
                    <a:pt x="8442024" y="2643142"/>
                  </a:lnTo>
                  <a:lnTo>
                    <a:pt x="8451598" y="2596291"/>
                  </a:lnTo>
                  <a:lnTo>
                    <a:pt x="8454885" y="2547442"/>
                  </a:lnTo>
                  <a:lnTo>
                    <a:pt x="8454885" y="359994"/>
                  </a:lnTo>
                  <a:lnTo>
                    <a:pt x="8451598" y="311145"/>
                  </a:lnTo>
                  <a:lnTo>
                    <a:pt x="8442024" y="264293"/>
                  </a:lnTo>
                  <a:lnTo>
                    <a:pt x="8426593" y="219868"/>
                  </a:lnTo>
                  <a:lnTo>
                    <a:pt x="8405732" y="178298"/>
                  </a:lnTo>
                  <a:lnTo>
                    <a:pt x="8379870" y="140012"/>
                  </a:lnTo>
                  <a:lnTo>
                    <a:pt x="8349438" y="105440"/>
                  </a:lnTo>
                  <a:lnTo>
                    <a:pt x="8314864" y="75009"/>
                  </a:lnTo>
                  <a:lnTo>
                    <a:pt x="8276577" y="49149"/>
                  </a:lnTo>
                  <a:lnTo>
                    <a:pt x="8235006" y="28290"/>
                  </a:lnTo>
                  <a:lnTo>
                    <a:pt x="8190579" y="12859"/>
                  </a:lnTo>
                  <a:lnTo>
                    <a:pt x="8143727" y="3286"/>
                  </a:lnTo>
                  <a:lnTo>
                    <a:pt x="8094878" y="0"/>
                  </a:lnTo>
                  <a:close/>
                </a:path>
              </a:pathLst>
            </a:custGeom>
            <a:solidFill>
              <a:srgbClr val="EAEA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03520" y="1422093"/>
              <a:ext cx="8455025" cy="575945"/>
            </a:xfrm>
            <a:custGeom>
              <a:avLst/>
              <a:gdLst/>
              <a:ahLst/>
              <a:cxnLst/>
              <a:rect l="l" t="t" r="r" b="b"/>
              <a:pathLst>
                <a:path w="8455025" h="575944">
                  <a:moveTo>
                    <a:pt x="8166938" y="0"/>
                  </a:moveTo>
                  <a:lnTo>
                    <a:pt x="287959" y="0"/>
                  </a:lnTo>
                  <a:lnTo>
                    <a:pt x="241252" y="3768"/>
                  </a:lnTo>
                  <a:lnTo>
                    <a:pt x="196944" y="14679"/>
                  </a:lnTo>
                  <a:lnTo>
                    <a:pt x="155628" y="32140"/>
                  </a:lnTo>
                  <a:lnTo>
                    <a:pt x="117897" y="55557"/>
                  </a:lnTo>
                  <a:lnTo>
                    <a:pt x="84343" y="84339"/>
                  </a:lnTo>
                  <a:lnTo>
                    <a:pt x="55561" y="117891"/>
                  </a:lnTo>
                  <a:lnTo>
                    <a:pt x="32142" y="155622"/>
                  </a:lnTo>
                  <a:lnTo>
                    <a:pt x="14680" y="196939"/>
                  </a:lnTo>
                  <a:lnTo>
                    <a:pt x="3769" y="241249"/>
                  </a:lnTo>
                  <a:lnTo>
                    <a:pt x="0" y="287959"/>
                  </a:lnTo>
                  <a:lnTo>
                    <a:pt x="0" y="575906"/>
                  </a:lnTo>
                  <a:lnTo>
                    <a:pt x="8454885" y="575906"/>
                  </a:lnTo>
                  <a:lnTo>
                    <a:pt x="8454885" y="287959"/>
                  </a:lnTo>
                  <a:lnTo>
                    <a:pt x="8451116" y="241249"/>
                  </a:lnTo>
                  <a:lnTo>
                    <a:pt x="8440205" y="196939"/>
                  </a:lnTo>
                  <a:lnTo>
                    <a:pt x="8422745" y="155622"/>
                  </a:lnTo>
                  <a:lnTo>
                    <a:pt x="8399328" y="117891"/>
                  </a:lnTo>
                  <a:lnTo>
                    <a:pt x="8370547" y="84339"/>
                  </a:lnTo>
                  <a:lnTo>
                    <a:pt x="8336996" y="55557"/>
                  </a:lnTo>
                  <a:lnTo>
                    <a:pt x="8299266" y="32140"/>
                  </a:lnTo>
                  <a:lnTo>
                    <a:pt x="8257951" y="14679"/>
                  </a:lnTo>
                  <a:lnTo>
                    <a:pt x="8213644" y="3768"/>
                  </a:lnTo>
                  <a:lnTo>
                    <a:pt x="8166938" y="0"/>
                  </a:lnTo>
                  <a:close/>
                </a:path>
              </a:pathLst>
            </a:custGeom>
            <a:solidFill>
              <a:srgbClr val="B4BC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864280" y="1597243"/>
            <a:ext cx="58527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Famílies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professionals: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elimina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de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la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llista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les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famílies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que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NO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t’interessen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gens.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12840" y="2081378"/>
            <a:ext cx="2651760" cy="208280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459"/>
              </a:spcBef>
              <a:buChar char="•"/>
              <a:tabLst>
                <a:tab pos="240665" algn="l"/>
              </a:tabLst>
            </a:pPr>
            <a:r>
              <a:rPr sz="1200" dirty="0">
                <a:latin typeface="Arial MT"/>
                <a:cs typeface="Arial MT"/>
              </a:rPr>
              <a:t>Agricultura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jardineria</a:t>
            </a:r>
            <a:endParaRPr sz="1200">
              <a:latin typeface="Arial MT"/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360"/>
              </a:spcBef>
              <a:buChar char="•"/>
              <a:tabLst>
                <a:tab pos="240665" algn="l"/>
              </a:tabLst>
            </a:pPr>
            <a:r>
              <a:rPr sz="1200" spc="-25" dirty="0">
                <a:latin typeface="Arial MT"/>
                <a:cs typeface="Arial MT"/>
              </a:rPr>
              <a:t>Art</a:t>
            </a:r>
            <a:endParaRPr sz="1200">
              <a:latin typeface="Arial MT"/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360"/>
              </a:spcBef>
              <a:buChar char="•"/>
              <a:tabLst>
                <a:tab pos="240665" algn="l"/>
              </a:tabLst>
            </a:pPr>
            <a:r>
              <a:rPr sz="1200" spc="-10" dirty="0">
                <a:latin typeface="Arial MT"/>
                <a:cs typeface="Arial MT"/>
              </a:rPr>
              <a:t>Artesania</a:t>
            </a:r>
            <a:endParaRPr sz="1200">
              <a:latin typeface="Arial MT"/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360"/>
              </a:spcBef>
              <a:buChar char="•"/>
              <a:tabLst>
                <a:tab pos="240665" algn="l"/>
              </a:tabLst>
            </a:pPr>
            <a:r>
              <a:rPr sz="1200" dirty="0">
                <a:latin typeface="Arial MT"/>
                <a:cs typeface="Arial MT"/>
              </a:rPr>
              <a:t>Arts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escèniques</a:t>
            </a:r>
            <a:endParaRPr sz="1200">
              <a:latin typeface="Arial MT"/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360"/>
              </a:spcBef>
              <a:buChar char="•"/>
              <a:tabLst>
                <a:tab pos="240665" algn="l"/>
              </a:tabLst>
            </a:pPr>
            <a:r>
              <a:rPr sz="1200" dirty="0">
                <a:latin typeface="Arial MT"/>
                <a:cs typeface="Arial MT"/>
              </a:rPr>
              <a:t>Ciències químiques i </a:t>
            </a:r>
            <a:r>
              <a:rPr sz="1200" spc="-10" dirty="0">
                <a:latin typeface="Arial MT"/>
                <a:cs typeface="Arial MT"/>
              </a:rPr>
              <a:t>experimentals</a:t>
            </a:r>
            <a:endParaRPr sz="1200">
              <a:latin typeface="Arial MT"/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360"/>
              </a:spcBef>
              <a:buChar char="•"/>
              <a:tabLst>
                <a:tab pos="240665" algn="l"/>
              </a:tabLst>
            </a:pPr>
            <a:r>
              <a:rPr sz="1200" spc="-10" dirty="0">
                <a:latin typeface="Arial MT"/>
                <a:cs typeface="Arial MT"/>
              </a:rPr>
              <a:t>Comunicació</a:t>
            </a:r>
            <a:endParaRPr sz="1200">
              <a:latin typeface="Arial MT"/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360"/>
              </a:spcBef>
              <a:buChar char="•"/>
              <a:tabLst>
                <a:tab pos="240665" algn="l"/>
              </a:tabLst>
            </a:pPr>
            <a:r>
              <a:rPr sz="1200" spc="-10" dirty="0">
                <a:latin typeface="Arial MT"/>
                <a:cs typeface="Arial MT"/>
              </a:rPr>
              <a:t>Disseny,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dret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ciències </a:t>
            </a:r>
            <a:r>
              <a:rPr sz="1200" spc="-10" dirty="0">
                <a:latin typeface="Arial MT"/>
                <a:cs typeface="Arial MT"/>
              </a:rPr>
              <a:t>socials</a:t>
            </a:r>
            <a:endParaRPr sz="1200">
              <a:latin typeface="Arial MT"/>
              <a:cs typeface="Arial MT"/>
            </a:endParaRPr>
          </a:p>
          <a:p>
            <a:pPr marL="241300" marR="708660" indent="-228600">
              <a:lnSpc>
                <a:spcPct val="125000"/>
              </a:lnSpc>
              <a:buChar char="•"/>
              <a:tabLst>
                <a:tab pos="241300" algn="l"/>
              </a:tabLst>
            </a:pPr>
            <a:r>
              <a:rPr sz="1200" dirty="0">
                <a:latin typeface="Arial MT"/>
                <a:cs typeface="Arial MT"/>
              </a:rPr>
              <a:t>Economia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administració d’empreses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103613" y="2084727"/>
            <a:ext cx="1736089" cy="185420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459"/>
              </a:spcBef>
              <a:buChar char="•"/>
              <a:tabLst>
                <a:tab pos="240665" algn="l"/>
              </a:tabLst>
            </a:pPr>
            <a:r>
              <a:rPr sz="1200" spc="-10" dirty="0">
                <a:latin typeface="Arial MT"/>
                <a:cs typeface="Arial MT"/>
              </a:rPr>
              <a:t>Edificació</a:t>
            </a:r>
            <a:endParaRPr sz="1200">
              <a:latin typeface="Arial MT"/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360"/>
              </a:spcBef>
              <a:buChar char="•"/>
              <a:tabLst>
                <a:tab pos="240665" algn="l"/>
              </a:tabLst>
            </a:pPr>
            <a:r>
              <a:rPr sz="1200" spc="-10" dirty="0">
                <a:latin typeface="Arial MT"/>
                <a:cs typeface="Arial MT"/>
              </a:rPr>
              <a:t>Educació</a:t>
            </a:r>
            <a:endParaRPr sz="1200">
              <a:latin typeface="Arial MT"/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360"/>
              </a:spcBef>
              <a:buChar char="•"/>
              <a:tabLst>
                <a:tab pos="240665" algn="l"/>
              </a:tabLst>
            </a:pPr>
            <a:r>
              <a:rPr sz="1200" spc="-10" dirty="0">
                <a:latin typeface="Arial MT"/>
                <a:cs typeface="Arial MT"/>
              </a:rPr>
              <a:t>Esports</a:t>
            </a:r>
            <a:endParaRPr sz="1200">
              <a:latin typeface="Arial MT"/>
              <a:cs typeface="Arial MT"/>
            </a:endParaRPr>
          </a:p>
          <a:p>
            <a:pPr marL="241300" marR="318135" indent="-228600">
              <a:lnSpc>
                <a:spcPct val="125000"/>
              </a:lnSpc>
              <a:buChar char="•"/>
              <a:tabLst>
                <a:tab pos="241300" algn="l"/>
              </a:tabLst>
            </a:pPr>
            <a:r>
              <a:rPr sz="1200" dirty="0">
                <a:latin typeface="Arial MT"/>
                <a:cs typeface="Arial MT"/>
              </a:rPr>
              <a:t>Filologia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estudis lingüístics</a:t>
            </a:r>
            <a:endParaRPr sz="1200">
              <a:latin typeface="Arial MT"/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360"/>
              </a:spcBef>
              <a:buChar char="•"/>
              <a:tabLst>
                <a:tab pos="240665" algn="l"/>
              </a:tabLst>
            </a:pPr>
            <a:r>
              <a:rPr sz="1200" dirty="0">
                <a:latin typeface="Arial MT"/>
                <a:cs typeface="Arial MT"/>
              </a:rPr>
              <a:t>Hoteleria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restauració</a:t>
            </a:r>
            <a:endParaRPr sz="1200">
              <a:latin typeface="Arial MT"/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360"/>
              </a:spcBef>
              <a:buChar char="•"/>
              <a:tabLst>
                <a:tab pos="240665" algn="l"/>
              </a:tabLst>
            </a:pPr>
            <a:r>
              <a:rPr sz="1200" spc="-10" dirty="0">
                <a:latin typeface="Arial MT"/>
                <a:cs typeface="Arial MT"/>
              </a:rPr>
              <a:t>Humanitats</a:t>
            </a:r>
            <a:endParaRPr sz="1200">
              <a:latin typeface="Arial MT"/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360"/>
              </a:spcBef>
              <a:buChar char="•"/>
              <a:tabLst>
                <a:tab pos="240665" algn="l"/>
              </a:tabLst>
            </a:pPr>
            <a:r>
              <a:rPr sz="1200" dirty="0">
                <a:latin typeface="Arial MT"/>
                <a:cs typeface="Arial MT"/>
              </a:rPr>
              <a:t>Imatge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so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539302" y="2082027"/>
            <a:ext cx="2000250" cy="185420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459"/>
              </a:spcBef>
              <a:buChar char="•"/>
              <a:tabLst>
                <a:tab pos="240665" algn="l"/>
              </a:tabLst>
            </a:pPr>
            <a:r>
              <a:rPr sz="1200" dirty="0">
                <a:latin typeface="Arial MT"/>
                <a:cs typeface="Arial MT"/>
              </a:rPr>
              <a:t>Imatge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personal</a:t>
            </a:r>
            <a:endParaRPr sz="1200">
              <a:latin typeface="Arial MT"/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360"/>
              </a:spcBef>
              <a:buChar char="•"/>
              <a:tabLst>
                <a:tab pos="240665" algn="l"/>
              </a:tabLst>
            </a:pPr>
            <a:r>
              <a:rPr sz="1200" spc="-10" dirty="0">
                <a:latin typeface="Arial MT"/>
                <a:cs typeface="Arial MT"/>
              </a:rPr>
              <a:t>Indústria</a:t>
            </a:r>
            <a:endParaRPr sz="1200">
              <a:latin typeface="Arial MT"/>
              <a:cs typeface="Arial MT"/>
            </a:endParaRPr>
          </a:p>
          <a:p>
            <a:pPr marL="241300" marR="496570" indent="-228600">
              <a:lnSpc>
                <a:spcPct val="125000"/>
              </a:lnSpc>
              <a:buChar char="•"/>
              <a:tabLst>
                <a:tab pos="241300" algn="l"/>
              </a:tabLst>
            </a:pPr>
            <a:r>
              <a:rPr sz="1200" dirty="0">
                <a:latin typeface="Arial MT"/>
                <a:cs typeface="Arial MT"/>
              </a:rPr>
              <a:t>Informàtica</a:t>
            </a:r>
            <a:r>
              <a:rPr sz="1200" spc="-50" dirty="0">
                <a:latin typeface="Arial MT"/>
                <a:cs typeface="Arial MT"/>
              </a:rPr>
              <a:t> i </a:t>
            </a:r>
            <a:r>
              <a:rPr sz="1200" spc="-10" dirty="0">
                <a:latin typeface="Arial MT"/>
                <a:cs typeface="Arial MT"/>
              </a:rPr>
              <a:t>telecomunicacions</a:t>
            </a:r>
            <a:endParaRPr sz="1200">
              <a:latin typeface="Arial MT"/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360"/>
              </a:spcBef>
              <a:buChar char="•"/>
              <a:tabLst>
                <a:tab pos="240665" algn="l"/>
              </a:tabLst>
            </a:pPr>
            <a:r>
              <a:rPr sz="1200" dirty="0">
                <a:latin typeface="Arial MT"/>
                <a:cs typeface="Arial MT"/>
              </a:rPr>
              <a:t>Medi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ambient</a:t>
            </a:r>
            <a:endParaRPr sz="1200">
              <a:latin typeface="Arial MT"/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360"/>
              </a:spcBef>
              <a:buChar char="•"/>
              <a:tabLst>
                <a:tab pos="240665" algn="l"/>
              </a:tabLst>
            </a:pPr>
            <a:r>
              <a:rPr sz="1200" spc="-10" dirty="0">
                <a:latin typeface="Arial MT"/>
                <a:cs typeface="Arial MT"/>
              </a:rPr>
              <a:t>Sanitat</a:t>
            </a:r>
            <a:endParaRPr sz="1200">
              <a:latin typeface="Arial MT"/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360"/>
              </a:spcBef>
              <a:buChar char="•"/>
              <a:tabLst>
                <a:tab pos="240665" algn="l"/>
              </a:tabLst>
            </a:pPr>
            <a:r>
              <a:rPr sz="1200" dirty="0">
                <a:latin typeface="Arial MT"/>
                <a:cs typeface="Arial MT"/>
              </a:rPr>
              <a:t>Seguretat i </a:t>
            </a:r>
            <a:r>
              <a:rPr sz="1200" spc="-10" dirty="0">
                <a:latin typeface="Arial MT"/>
                <a:cs typeface="Arial MT"/>
              </a:rPr>
              <a:t>ciberseguretat</a:t>
            </a:r>
            <a:endParaRPr sz="1200">
              <a:latin typeface="Arial MT"/>
              <a:cs typeface="Arial MT"/>
            </a:endParaRPr>
          </a:p>
          <a:p>
            <a:pPr marL="240665" indent="-227965">
              <a:lnSpc>
                <a:spcPct val="100000"/>
              </a:lnSpc>
              <a:spcBef>
                <a:spcPts val="360"/>
              </a:spcBef>
              <a:buChar char="•"/>
              <a:tabLst>
                <a:tab pos="240665" algn="l"/>
              </a:tabLst>
            </a:pPr>
            <a:r>
              <a:rPr sz="1200" spc="-10" dirty="0">
                <a:latin typeface="Arial MT"/>
                <a:cs typeface="Arial MT"/>
              </a:rPr>
              <a:t>Transports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320211" y="4670693"/>
            <a:ext cx="2718435" cy="39878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50165" marR="5080" indent="-38100">
              <a:lnSpc>
                <a:spcPct val="104200"/>
              </a:lnSpc>
              <a:spcBef>
                <a:spcPts val="40"/>
              </a:spcBef>
            </a:pPr>
            <a:r>
              <a:rPr sz="1200" b="1" dirty="0">
                <a:latin typeface="Arial"/>
                <a:cs typeface="Arial"/>
              </a:rPr>
              <a:t>Quines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competències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creus</a:t>
            </a:r>
            <a:r>
              <a:rPr sz="1200" b="1" spc="-4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que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tens </a:t>
            </a:r>
            <a:r>
              <a:rPr sz="1200" b="1" dirty="0">
                <a:latin typeface="Arial"/>
                <a:cs typeface="Arial"/>
              </a:rPr>
              <a:t>més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desenvolupades?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Encercla-</a:t>
            </a:r>
            <a:r>
              <a:rPr sz="1200" b="1" spc="-20" dirty="0">
                <a:latin typeface="Arial"/>
                <a:cs typeface="Arial"/>
              </a:rPr>
              <a:t>les.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10348" y="5319005"/>
            <a:ext cx="1112520" cy="1625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spc="-10" dirty="0">
                <a:latin typeface="Arial MT"/>
                <a:cs typeface="Arial MT"/>
              </a:rPr>
              <a:t>Autoconfiança Negociació Autocontrol Lideratge Compromís </a:t>
            </a:r>
            <a:r>
              <a:rPr sz="1200" dirty="0">
                <a:latin typeface="Arial MT"/>
                <a:cs typeface="Arial MT"/>
              </a:rPr>
              <a:t>Treball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en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equip Flexibilitat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204273" y="5319005"/>
            <a:ext cx="1067435" cy="1625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spc="-10" dirty="0">
                <a:latin typeface="Arial MT"/>
                <a:cs typeface="Arial MT"/>
              </a:rPr>
              <a:t>Planificació Comunicació Empatia Creativitat Perfeccionisme Iniciativa Ensenyament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381476" y="4673433"/>
            <a:ext cx="1659889" cy="39878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448309" marR="5080" indent="-436245">
              <a:lnSpc>
                <a:spcPct val="104200"/>
              </a:lnSpc>
              <a:spcBef>
                <a:spcPts val="40"/>
              </a:spcBef>
            </a:pPr>
            <a:r>
              <a:rPr sz="1200" b="1" dirty="0">
                <a:latin typeface="Arial"/>
                <a:cs typeface="Arial"/>
              </a:rPr>
              <a:t>Pots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identificar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cap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on </a:t>
            </a:r>
            <a:r>
              <a:rPr sz="1200" b="1" dirty="0">
                <a:latin typeface="Arial"/>
                <a:cs typeface="Arial"/>
              </a:rPr>
              <a:t>vols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anar?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24" name="object 2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695797" y="7098755"/>
            <a:ext cx="808994" cy="283044"/>
          </a:xfrm>
          <a:prstGeom prst="rect">
            <a:avLst/>
          </a:prstGeom>
        </p:spPr>
      </p:pic>
      <p:sp>
        <p:nvSpPr>
          <p:cNvPr id="25" name="QuadreDeText 24"/>
          <p:cNvSpPr txBox="1"/>
          <p:nvPr/>
        </p:nvSpPr>
        <p:spPr>
          <a:xfrm>
            <a:off x="5212608" y="5306862"/>
            <a:ext cx="1965981" cy="16158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ca-ES" sz="1100" dirty="0" smtClean="0"/>
          </a:p>
          <a:p>
            <a:endParaRPr lang="ca-ES" sz="1100" dirty="0"/>
          </a:p>
          <a:p>
            <a:endParaRPr lang="ca-ES" sz="1100" dirty="0" smtClean="0"/>
          </a:p>
          <a:p>
            <a:endParaRPr lang="ca-ES" sz="1100" dirty="0"/>
          </a:p>
          <a:p>
            <a:endParaRPr lang="ca-ES" sz="1100" dirty="0" smtClean="0"/>
          </a:p>
          <a:p>
            <a:endParaRPr lang="ca-ES" sz="1100" dirty="0"/>
          </a:p>
          <a:p>
            <a:endParaRPr lang="ca-ES" sz="1100" dirty="0" smtClean="0"/>
          </a:p>
          <a:p>
            <a:endParaRPr lang="ca-ES" sz="1100" dirty="0"/>
          </a:p>
          <a:p>
            <a:endParaRPr lang="ca-E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316</Words>
  <Application>Microsoft Office PowerPoint</Application>
  <PresentationFormat>Personalitzat</PresentationFormat>
  <Paragraphs>102</Paragraphs>
  <Slides>4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4</vt:i4>
      </vt:variant>
    </vt:vector>
  </HeadingPairs>
  <TitlesOfParts>
    <vt:vector size="8" baseType="lpstr">
      <vt:lpstr>Arial</vt:lpstr>
      <vt:lpstr>Arial MT</vt:lpstr>
      <vt:lpstr>Calibri</vt:lpstr>
      <vt:lpstr>Office Theme</vt:lpstr>
      <vt:lpstr>Mira’t! Autoconeixement</vt:lpstr>
      <vt:lpstr>Mira’t!</vt:lpstr>
      <vt:lpstr>Mira’t!</vt:lpstr>
      <vt:lpstr>Mira’t!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Mira’t!. Autoconeixement</dc:title>
  <dc:creator>Generalitat de Catalunya. Departament d'Educació</dc:creator>
  <cp:lastModifiedBy>Gestio</cp:lastModifiedBy>
  <cp:revision>1</cp:revision>
  <dcterms:created xsi:type="dcterms:W3CDTF">2025-01-13T09:07:51Z</dcterms:created>
  <dcterms:modified xsi:type="dcterms:W3CDTF">2025-01-13T09:12:20Z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2024-01-22T00:00:00Z</vt:filetime>
  </property>
  <property fmtid="{D5CDD505-2E9C-101B-9397-08002B2CF9AE}" pid="3" name="Creator">
    <vt:lpwstr>Adobe InDesign 19.1 (Macintosh)</vt:lpwstr>
  </property>
  <property fmtid="{D5CDD505-2E9C-101B-9397-08002B2CF9AE}" pid="4" name="LastSaved">
    <vt:filetime>2025-01-13T00:00:00Z</vt:filetime>
  </property>
  <property fmtid="{D5CDD505-2E9C-101B-9397-08002B2CF9AE}" pid="5" name="Producer">
    <vt:lpwstr>Adobe PDF Library 17.0</vt:lpwstr>
  </property>
</Properties>
</file>